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1" r:id="rId4"/>
    <p:sldMasterId id="2147483721" r:id="rId5"/>
  </p:sldMasterIdLst>
  <p:notesMasterIdLst>
    <p:notesMasterId r:id="rId14"/>
  </p:notesMasterIdLst>
  <p:sldIdLst>
    <p:sldId id="272" r:id="rId6"/>
    <p:sldId id="266" r:id="rId7"/>
    <p:sldId id="269" r:id="rId8"/>
    <p:sldId id="274" r:id="rId9"/>
    <p:sldId id="267" r:id="rId10"/>
    <p:sldId id="275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 MALANKAR [ Mumbai , Mumbai CVBU ]" initials="AM[M,MC]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4875C-58A5-4038-AA1E-9ACBD69DCAB8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80D6C15D-5329-4F24-8A7B-2A8382B9EB3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200" b="1" dirty="0" smtClean="0">
              <a:solidFill>
                <a:schemeClr val="bg1"/>
              </a:solidFill>
            </a:rPr>
            <a:t>Scholarship amount</a:t>
          </a:r>
          <a:endParaRPr lang="en-US" sz="1200" b="1" dirty="0">
            <a:solidFill>
              <a:schemeClr val="bg1"/>
            </a:solidFill>
          </a:endParaRPr>
        </a:p>
      </dgm:t>
    </dgm:pt>
    <dgm:pt modelId="{83AB6A94-3ADC-47D8-B8D0-B5D595C3AFBB}" type="parTrans" cxnId="{102EA929-9CDD-4AEA-9FB9-6431B21AFD29}">
      <dgm:prSet/>
      <dgm:spPr/>
      <dgm:t>
        <a:bodyPr/>
        <a:lstStyle/>
        <a:p>
          <a:pPr algn="l"/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32C22BC5-9CE0-44CD-9C98-3CC3AB0417C8}" type="sibTrans" cxnId="{102EA929-9CDD-4AEA-9FB9-6431B21AFD29}">
      <dgm:prSet/>
      <dgm:spPr/>
      <dgm:t>
        <a:bodyPr/>
        <a:lstStyle/>
        <a:p>
          <a:pPr algn="l"/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9348765C-6240-45B2-AD67-DD89987B22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200" b="1" dirty="0" smtClean="0">
              <a:solidFill>
                <a:schemeClr val="bg1"/>
              </a:solidFill>
            </a:rPr>
            <a:t>Eligibility</a:t>
          </a:r>
          <a:endParaRPr lang="en-US" sz="1200" b="1" dirty="0">
            <a:solidFill>
              <a:schemeClr val="bg1"/>
            </a:solidFill>
          </a:endParaRPr>
        </a:p>
      </dgm:t>
    </dgm:pt>
    <dgm:pt modelId="{95281139-7110-46AA-A73F-07B9F27A4952}" type="parTrans" cxnId="{9E215C4C-7E97-4D64-AB9E-41C19BD24EDF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261A5439-783A-4C9B-B665-C18A6F41158E}" type="sibTrans" cxnId="{9E215C4C-7E97-4D64-AB9E-41C19BD24EDF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D929CDDE-231C-4CF0-916F-790AB85EE22C}">
      <dgm:prSet custT="1"/>
      <dgm:spPr/>
      <dgm:t>
        <a:bodyPr/>
        <a:lstStyle/>
        <a:p>
          <a:r>
            <a:rPr lang="en-US" sz="1200" dirty="0" smtClean="0">
              <a:solidFill>
                <a:schemeClr val="bg2"/>
              </a:solidFill>
            </a:rPr>
            <a:t>Employee must have completed minimum 2 years of continues service with current TATA MOTORS Dealership </a:t>
          </a:r>
          <a:endParaRPr lang="en-US" sz="1200" dirty="0">
            <a:solidFill>
              <a:schemeClr val="bg2"/>
            </a:solidFill>
          </a:endParaRPr>
        </a:p>
      </dgm:t>
    </dgm:pt>
    <dgm:pt modelId="{CFEBA4E1-1879-4707-8BCB-F76E1659AC36}" type="parTrans" cxnId="{FCB4AAED-8FD6-42C2-92B4-7CE494506A54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CCBCCA78-F6AA-4F17-B188-E209CA2A405A}" type="sibTrans" cxnId="{FCB4AAED-8FD6-42C2-92B4-7CE494506A54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3CFE81AC-111A-42B8-9A04-6A50693FB62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400" b="1" dirty="0" smtClean="0">
              <a:solidFill>
                <a:schemeClr val="bg1"/>
              </a:solidFill>
            </a:rPr>
            <a:t>Scheme Period</a:t>
          </a:r>
          <a:endParaRPr lang="en-US" sz="1400" b="1" dirty="0">
            <a:solidFill>
              <a:schemeClr val="bg1"/>
            </a:solidFill>
          </a:endParaRPr>
        </a:p>
      </dgm:t>
    </dgm:pt>
    <dgm:pt modelId="{94C6DA78-9DD0-40EE-BE47-7643F33AB3D1}" type="parTrans" cxnId="{41D1F3B4-06D5-4C70-ADE3-5D0A8B7B4493}">
      <dgm:prSet/>
      <dgm:spPr/>
      <dgm:t>
        <a:bodyPr/>
        <a:lstStyle/>
        <a:p>
          <a:endParaRPr lang="en-US" sz="1400"/>
        </a:p>
      </dgm:t>
    </dgm:pt>
    <dgm:pt modelId="{032C309A-994C-4066-9155-71D2F5A0F06D}" type="sibTrans" cxnId="{41D1F3B4-06D5-4C70-ADE3-5D0A8B7B4493}">
      <dgm:prSet/>
      <dgm:spPr/>
      <dgm:t>
        <a:bodyPr/>
        <a:lstStyle/>
        <a:p>
          <a:endParaRPr lang="en-US" sz="1400"/>
        </a:p>
      </dgm:t>
    </dgm:pt>
    <dgm:pt modelId="{E4C009AC-06BC-4988-B50D-83522510677F}">
      <dgm:prSet custT="1"/>
      <dgm:spPr/>
      <dgm:t>
        <a:bodyPr/>
        <a:lstStyle/>
        <a:p>
          <a:r>
            <a:rPr lang="en-US" sz="1200" dirty="0" smtClean="0">
              <a:solidFill>
                <a:schemeClr val="bg2"/>
              </a:solidFill>
            </a:rPr>
            <a:t>Application form submission:- 15th August, 2017 – </a:t>
          </a:r>
          <a:r>
            <a:rPr lang="en-US" sz="1200" dirty="0" smtClean="0">
              <a:solidFill>
                <a:schemeClr val="bg2"/>
              </a:solidFill>
            </a:rPr>
            <a:t>25th </a:t>
          </a:r>
          <a:r>
            <a:rPr lang="en-US" sz="1200" dirty="0" smtClean="0">
              <a:solidFill>
                <a:schemeClr val="bg2"/>
              </a:solidFill>
            </a:rPr>
            <a:t>September, 2017</a:t>
          </a:r>
          <a:endParaRPr lang="en-US" sz="1200" dirty="0">
            <a:solidFill>
              <a:schemeClr val="bg2"/>
            </a:solidFill>
          </a:endParaRPr>
        </a:p>
      </dgm:t>
    </dgm:pt>
    <dgm:pt modelId="{9079F04F-EC81-4A78-B953-1BC751F7285B}" type="parTrans" cxnId="{2D1ADC46-C55A-4DF4-8FDD-556BC85112BF}">
      <dgm:prSet/>
      <dgm:spPr/>
      <dgm:t>
        <a:bodyPr/>
        <a:lstStyle/>
        <a:p>
          <a:endParaRPr lang="en-US" sz="1400"/>
        </a:p>
      </dgm:t>
    </dgm:pt>
    <dgm:pt modelId="{BBB1351F-2D69-4082-B806-32D788C8CE2D}" type="sibTrans" cxnId="{2D1ADC46-C55A-4DF4-8FDD-556BC85112BF}">
      <dgm:prSet/>
      <dgm:spPr/>
      <dgm:t>
        <a:bodyPr/>
        <a:lstStyle/>
        <a:p>
          <a:endParaRPr lang="en-US" sz="1400"/>
        </a:p>
      </dgm:t>
    </dgm:pt>
    <dgm:pt modelId="{4C9979C8-6AD2-49D1-B7BB-DBCEBA6E548B}">
      <dgm:prSet custT="1"/>
      <dgm:spPr/>
      <dgm:t>
        <a:bodyPr/>
        <a:lstStyle/>
        <a:p>
          <a:r>
            <a:rPr lang="en-US" sz="1200" dirty="0" smtClean="0">
              <a:solidFill>
                <a:schemeClr val="bg2"/>
              </a:solidFill>
            </a:rPr>
            <a:t>Permanent Employee of dealerships</a:t>
          </a:r>
          <a:endParaRPr lang="en-US" sz="1200" dirty="0">
            <a:solidFill>
              <a:schemeClr val="bg2"/>
            </a:solidFill>
          </a:endParaRPr>
        </a:p>
      </dgm:t>
    </dgm:pt>
    <dgm:pt modelId="{AEAD00DE-BB05-4473-A943-AD7BCCAA3B78}" type="parTrans" cxnId="{CE1E862E-AE23-4A9B-8CF2-E98883B262FB}">
      <dgm:prSet/>
      <dgm:spPr/>
      <dgm:t>
        <a:bodyPr/>
        <a:lstStyle/>
        <a:p>
          <a:endParaRPr lang="en-IN"/>
        </a:p>
      </dgm:t>
    </dgm:pt>
    <dgm:pt modelId="{B534C040-68C4-4B77-9415-7B49EBA563C3}" type="sibTrans" cxnId="{CE1E862E-AE23-4A9B-8CF2-E98883B262FB}">
      <dgm:prSet/>
      <dgm:spPr/>
      <dgm:t>
        <a:bodyPr/>
        <a:lstStyle/>
        <a:p>
          <a:endParaRPr lang="en-IN"/>
        </a:p>
      </dgm:t>
    </dgm:pt>
    <dgm:pt modelId="{591BEB4C-DAA8-4877-B9DE-997C6A9B04FD}">
      <dgm:prSet custT="1"/>
      <dgm:spPr/>
      <dgm:t>
        <a:bodyPr/>
        <a:lstStyle/>
        <a:p>
          <a:r>
            <a:rPr lang="en-US" sz="1200" dirty="0" smtClean="0">
              <a:solidFill>
                <a:schemeClr val="bg2"/>
              </a:solidFill>
            </a:rPr>
            <a:t>Child must secure a minimum aggregate of Marks  as below</a:t>
          </a:r>
          <a:endParaRPr lang="en-US" sz="1200" dirty="0">
            <a:solidFill>
              <a:schemeClr val="bg2"/>
            </a:solidFill>
          </a:endParaRPr>
        </a:p>
      </dgm:t>
    </dgm:pt>
    <dgm:pt modelId="{A7C3F57D-A1AE-491E-8EBF-64A698BF0FAD}" type="parTrans" cxnId="{00D17800-C4DC-4308-BF5A-A187587F011A}">
      <dgm:prSet/>
      <dgm:spPr/>
      <dgm:t>
        <a:bodyPr/>
        <a:lstStyle/>
        <a:p>
          <a:endParaRPr lang="en-IN"/>
        </a:p>
      </dgm:t>
    </dgm:pt>
    <dgm:pt modelId="{4E867BDE-8E3F-4B15-A7FA-97D544B9CA8A}" type="sibTrans" cxnId="{00D17800-C4DC-4308-BF5A-A187587F011A}">
      <dgm:prSet/>
      <dgm:spPr/>
      <dgm:t>
        <a:bodyPr/>
        <a:lstStyle/>
        <a:p>
          <a:endParaRPr lang="en-IN"/>
        </a:p>
      </dgm:t>
    </dgm:pt>
    <dgm:pt modelId="{FD2986EC-4733-4846-9F5C-C17D14AC2BDC}">
      <dgm:prSet custT="1"/>
      <dgm:spPr/>
      <dgm:t>
        <a:bodyPr/>
        <a:lstStyle/>
        <a:p>
          <a:pPr algn="l" rtl="0"/>
          <a:r>
            <a:rPr lang="en-US" sz="1200" dirty="0" smtClean="0">
              <a:solidFill>
                <a:schemeClr val="bg2"/>
              </a:solidFill>
            </a:rPr>
            <a:t>Class V         Rs 4000</a:t>
          </a:r>
          <a:endParaRPr lang="en-US" sz="1200" dirty="0">
            <a:solidFill>
              <a:schemeClr val="bg2"/>
            </a:solidFill>
          </a:endParaRPr>
        </a:p>
      </dgm:t>
    </dgm:pt>
    <dgm:pt modelId="{7E26B976-00AA-46E7-91D8-B3E6C963A185}" type="parTrans" cxnId="{2DA69E63-2F1F-4977-A32F-466CBBE76CBC}">
      <dgm:prSet/>
      <dgm:spPr/>
      <dgm:t>
        <a:bodyPr/>
        <a:lstStyle/>
        <a:p>
          <a:endParaRPr lang="en-IN"/>
        </a:p>
      </dgm:t>
    </dgm:pt>
    <dgm:pt modelId="{87C6B0B8-B931-4624-8FC9-948DBB3BC378}" type="sibTrans" cxnId="{2DA69E63-2F1F-4977-A32F-466CBBE76CBC}">
      <dgm:prSet/>
      <dgm:spPr/>
      <dgm:t>
        <a:bodyPr/>
        <a:lstStyle/>
        <a:p>
          <a:endParaRPr lang="en-IN"/>
        </a:p>
      </dgm:t>
    </dgm:pt>
    <dgm:pt modelId="{5655FE6C-E3F8-4544-B320-2BEE4DCC892D}">
      <dgm:prSet custT="1"/>
      <dgm:spPr/>
      <dgm:t>
        <a:bodyPr/>
        <a:lstStyle/>
        <a:p>
          <a:pPr algn="l" rtl="0"/>
          <a:r>
            <a:rPr lang="en-US" sz="1200" dirty="0" smtClean="0">
              <a:solidFill>
                <a:schemeClr val="bg2"/>
              </a:solidFill>
            </a:rPr>
            <a:t>Class VIII     </a:t>
          </a:r>
          <a:r>
            <a:rPr lang="en-US" sz="1200" dirty="0" err="1" smtClean="0">
              <a:solidFill>
                <a:schemeClr val="bg2"/>
              </a:solidFill>
            </a:rPr>
            <a:t>Rs</a:t>
          </a:r>
          <a:r>
            <a:rPr lang="en-US" sz="1200" dirty="0" smtClean="0">
              <a:solidFill>
                <a:schemeClr val="bg2"/>
              </a:solidFill>
            </a:rPr>
            <a:t> 6000</a:t>
          </a:r>
          <a:endParaRPr lang="en-US" sz="1200" dirty="0">
            <a:solidFill>
              <a:schemeClr val="bg2"/>
            </a:solidFill>
          </a:endParaRPr>
        </a:p>
      </dgm:t>
    </dgm:pt>
    <dgm:pt modelId="{43B3C3C3-604E-4799-A521-52243E7B1345}" type="parTrans" cxnId="{15E81DCE-6EC3-41AC-9AD5-2C13642E205A}">
      <dgm:prSet/>
      <dgm:spPr/>
      <dgm:t>
        <a:bodyPr/>
        <a:lstStyle/>
        <a:p>
          <a:endParaRPr lang="en-IN"/>
        </a:p>
      </dgm:t>
    </dgm:pt>
    <dgm:pt modelId="{3E90405F-157F-48D8-B5F1-FC071F293328}" type="sibTrans" cxnId="{15E81DCE-6EC3-41AC-9AD5-2C13642E205A}">
      <dgm:prSet/>
      <dgm:spPr/>
      <dgm:t>
        <a:bodyPr/>
        <a:lstStyle/>
        <a:p>
          <a:endParaRPr lang="en-IN"/>
        </a:p>
      </dgm:t>
    </dgm:pt>
    <dgm:pt modelId="{EFD22702-8229-46E0-BE6E-B0DF5F2852E5}">
      <dgm:prSet custT="1"/>
      <dgm:spPr/>
      <dgm:t>
        <a:bodyPr/>
        <a:lstStyle/>
        <a:p>
          <a:pPr algn="l" rtl="0"/>
          <a:r>
            <a:rPr lang="en-US" sz="1200" dirty="0" smtClean="0">
              <a:solidFill>
                <a:schemeClr val="bg2"/>
              </a:solidFill>
            </a:rPr>
            <a:t>Class X         </a:t>
          </a:r>
          <a:r>
            <a:rPr lang="en-US" sz="1200" dirty="0" err="1" smtClean="0">
              <a:solidFill>
                <a:schemeClr val="bg2"/>
              </a:solidFill>
            </a:rPr>
            <a:t>Rs</a:t>
          </a:r>
          <a:r>
            <a:rPr lang="en-US" sz="1200" dirty="0" smtClean="0">
              <a:solidFill>
                <a:schemeClr val="bg2"/>
              </a:solidFill>
            </a:rPr>
            <a:t> 8000</a:t>
          </a:r>
          <a:endParaRPr lang="en-US" sz="1200" dirty="0">
            <a:solidFill>
              <a:schemeClr val="bg2"/>
            </a:solidFill>
          </a:endParaRPr>
        </a:p>
      </dgm:t>
    </dgm:pt>
    <dgm:pt modelId="{7A7F03B7-5E15-488F-8B65-0248F1D4D058}" type="parTrans" cxnId="{A5D7F369-11B4-41D4-9884-0B4F34D80D41}">
      <dgm:prSet/>
      <dgm:spPr/>
      <dgm:t>
        <a:bodyPr/>
        <a:lstStyle/>
        <a:p>
          <a:endParaRPr lang="en-IN"/>
        </a:p>
      </dgm:t>
    </dgm:pt>
    <dgm:pt modelId="{757E9A8F-83FF-4F8F-A205-87EDBF138355}" type="sibTrans" cxnId="{A5D7F369-11B4-41D4-9884-0B4F34D80D41}">
      <dgm:prSet/>
      <dgm:spPr/>
      <dgm:t>
        <a:bodyPr/>
        <a:lstStyle/>
        <a:p>
          <a:endParaRPr lang="en-IN"/>
        </a:p>
      </dgm:t>
    </dgm:pt>
    <dgm:pt modelId="{AAF2767F-19D5-48E3-BDDC-AAED3CAAA6D5}">
      <dgm:prSet custT="1"/>
      <dgm:spPr/>
      <dgm:t>
        <a:bodyPr/>
        <a:lstStyle/>
        <a:p>
          <a:pPr algn="l" rtl="0"/>
          <a:r>
            <a:rPr lang="en-US" sz="1200" dirty="0" smtClean="0">
              <a:solidFill>
                <a:schemeClr val="bg2"/>
              </a:solidFill>
            </a:rPr>
            <a:t>Class XII       </a:t>
          </a:r>
          <a:r>
            <a:rPr lang="en-US" sz="1200" dirty="0" err="1" smtClean="0">
              <a:solidFill>
                <a:schemeClr val="bg2"/>
              </a:solidFill>
            </a:rPr>
            <a:t>Rs</a:t>
          </a:r>
          <a:r>
            <a:rPr lang="en-US" sz="1200" dirty="0" smtClean="0">
              <a:solidFill>
                <a:schemeClr val="bg2"/>
              </a:solidFill>
            </a:rPr>
            <a:t> 10000</a:t>
          </a:r>
          <a:endParaRPr lang="en-US" sz="1200" dirty="0">
            <a:solidFill>
              <a:schemeClr val="bg2"/>
            </a:solidFill>
          </a:endParaRPr>
        </a:p>
      </dgm:t>
    </dgm:pt>
    <dgm:pt modelId="{101881EF-7169-4F1E-B1FA-305FA7D1F67C}" type="parTrans" cxnId="{06929FBC-1C44-4163-8E44-E5E00A59842A}">
      <dgm:prSet/>
      <dgm:spPr/>
      <dgm:t>
        <a:bodyPr/>
        <a:lstStyle/>
        <a:p>
          <a:endParaRPr lang="en-IN"/>
        </a:p>
      </dgm:t>
    </dgm:pt>
    <dgm:pt modelId="{616553B9-DD4D-4362-923C-4AFF0481AA43}" type="sibTrans" cxnId="{06929FBC-1C44-4163-8E44-E5E00A59842A}">
      <dgm:prSet/>
      <dgm:spPr/>
      <dgm:t>
        <a:bodyPr/>
        <a:lstStyle/>
        <a:p>
          <a:endParaRPr lang="en-IN"/>
        </a:p>
      </dgm:t>
    </dgm:pt>
    <dgm:pt modelId="{F7F82CDF-DC7B-4DE7-B543-FC4DD6F00029}">
      <dgm:prSet custT="1"/>
      <dgm:spPr/>
      <dgm:t>
        <a:bodyPr/>
        <a:lstStyle/>
        <a:p>
          <a:r>
            <a:rPr lang="en-US" sz="1200" dirty="0" smtClean="0">
              <a:solidFill>
                <a:schemeClr val="bg2"/>
              </a:solidFill>
            </a:rPr>
            <a:t>Child who have passed Class V, VIII, X, XII Standard class in the academic year 2016-17</a:t>
          </a:r>
          <a:endParaRPr lang="en-US" sz="1200" dirty="0">
            <a:solidFill>
              <a:schemeClr val="bg2"/>
            </a:solidFill>
          </a:endParaRPr>
        </a:p>
      </dgm:t>
    </dgm:pt>
    <dgm:pt modelId="{80AFA800-E640-4787-8643-1D28526525FC}" type="parTrans" cxnId="{3DE12059-957A-4837-8B21-64DF000EC448}">
      <dgm:prSet/>
      <dgm:spPr/>
      <dgm:t>
        <a:bodyPr/>
        <a:lstStyle/>
        <a:p>
          <a:endParaRPr lang="en-US"/>
        </a:p>
      </dgm:t>
    </dgm:pt>
    <dgm:pt modelId="{7FC8ACE3-2933-4669-AE3D-1EBDABDA9963}" type="sibTrans" cxnId="{3DE12059-957A-4837-8B21-64DF000EC448}">
      <dgm:prSet/>
      <dgm:spPr/>
      <dgm:t>
        <a:bodyPr/>
        <a:lstStyle/>
        <a:p>
          <a:endParaRPr lang="en-US"/>
        </a:p>
      </dgm:t>
    </dgm:pt>
    <dgm:pt modelId="{D912F2E3-B660-4C7B-89F1-EF9F3068282B}">
      <dgm:prSet custT="1"/>
      <dgm:spPr/>
      <dgm:t>
        <a:bodyPr/>
        <a:lstStyle/>
        <a:p>
          <a:r>
            <a:rPr lang="en-US" sz="1200" dirty="0" smtClean="0">
              <a:solidFill>
                <a:schemeClr val="bg2"/>
              </a:solidFill>
            </a:rPr>
            <a:t>Scholarship Announcement in September, 2017</a:t>
          </a:r>
          <a:endParaRPr lang="en-US" sz="1200" dirty="0">
            <a:solidFill>
              <a:schemeClr val="bg2"/>
            </a:solidFill>
          </a:endParaRPr>
        </a:p>
      </dgm:t>
    </dgm:pt>
    <dgm:pt modelId="{5929ED45-EF40-4524-BF12-B51758681194}" type="sibTrans" cxnId="{24AD86F6-04ED-4948-B20C-6118068F1340}">
      <dgm:prSet/>
      <dgm:spPr/>
      <dgm:t>
        <a:bodyPr/>
        <a:lstStyle/>
        <a:p>
          <a:endParaRPr lang="en-US" sz="1400"/>
        </a:p>
      </dgm:t>
    </dgm:pt>
    <dgm:pt modelId="{6D82E06E-AFEE-4A98-B059-9A747B526A66}" type="parTrans" cxnId="{24AD86F6-04ED-4948-B20C-6118068F1340}">
      <dgm:prSet/>
      <dgm:spPr/>
      <dgm:t>
        <a:bodyPr/>
        <a:lstStyle/>
        <a:p>
          <a:endParaRPr lang="en-US" sz="1400"/>
        </a:p>
      </dgm:t>
    </dgm:pt>
    <dgm:pt modelId="{82BEAF36-89B4-42DC-A926-CBAF3D5E2242}">
      <dgm:prSet custT="1"/>
      <dgm:spPr/>
      <dgm:t>
        <a:bodyPr/>
        <a:lstStyle/>
        <a:p>
          <a:r>
            <a:rPr lang="en-US" sz="1200" dirty="0" smtClean="0"/>
            <a:t>Class V &amp; VIII – 85%  Marks or equivalent. </a:t>
          </a:r>
          <a:endParaRPr lang="en-US" sz="1200" dirty="0">
            <a:solidFill>
              <a:schemeClr val="bg2"/>
            </a:solidFill>
          </a:endParaRPr>
        </a:p>
      </dgm:t>
    </dgm:pt>
    <dgm:pt modelId="{A9350FC0-E251-4BB1-9774-DF10589751B4}" type="parTrans" cxnId="{ED06F487-3C69-45B4-A793-A72427FF81FA}">
      <dgm:prSet/>
      <dgm:spPr/>
    </dgm:pt>
    <dgm:pt modelId="{E9CA93B3-65C3-432E-8118-E478FF89116C}" type="sibTrans" cxnId="{ED06F487-3C69-45B4-A793-A72427FF81FA}">
      <dgm:prSet/>
      <dgm:spPr/>
    </dgm:pt>
    <dgm:pt modelId="{E420B714-2A41-47AD-AEB9-767850AAA530}">
      <dgm:prSet custT="1"/>
      <dgm:spPr/>
      <dgm:t>
        <a:bodyPr/>
        <a:lstStyle/>
        <a:p>
          <a:r>
            <a:rPr lang="en-US" sz="1200" dirty="0" smtClean="0">
              <a:solidFill>
                <a:schemeClr val="bg2"/>
              </a:solidFill>
            </a:rPr>
            <a:t>Class X &amp; XII – 90%    Marks or equivalent. </a:t>
          </a:r>
          <a:endParaRPr lang="en-IN" sz="1200" dirty="0">
            <a:solidFill>
              <a:schemeClr val="bg2"/>
            </a:solidFill>
          </a:endParaRPr>
        </a:p>
      </dgm:t>
    </dgm:pt>
    <dgm:pt modelId="{48BA57F8-7D5D-4C14-947D-430E40B9AAC4}" type="parTrans" cxnId="{816B4B3B-7E2B-4DD8-BA37-87C91883A773}">
      <dgm:prSet/>
      <dgm:spPr/>
      <dgm:t>
        <a:bodyPr/>
        <a:lstStyle/>
        <a:p>
          <a:endParaRPr lang="en-IN"/>
        </a:p>
      </dgm:t>
    </dgm:pt>
    <dgm:pt modelId="{47AAB6FD-099C-4439-88BF-07DD7613B145}" type="sibTrans" cxnId="{816B4B3B-7E2B-4DD8-BA37-87C91883A773}">
      <dgm:prSet/>
      <dgm:spPr/>
      <dgm:t>
        <a:bodyPr/>
        <a:lstStyle/>
        <a:p>
          <a:endParaRPr lang="en-IN"/>
        </a:p>
      </dgm:t>
    </dgm:pt>
    <dgm:pt modelId="{A82ACDB9-7746-4309-A91A-6074FEF1C928}" type="pres">
      <dgm:prSet presAssocID="{AA24875C-58A5-4038-AA1E-9ACBD69DCA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F5BED-6289-4C2D-9C85-AA15F3C84489}" type="pres">
      <dgm:prSet presAssocID="{3CFE81AC-111A-42B8-9A04-6A50693FB62D}" presName="parentLin" presStyleCnt="0"/>
      <dgm:spPr/>
    </dgm:pt>
    <dgm:pt modelId="{BACDE7BD-32DC-4E48-9661-8CFDE3B7E499}" type="pres">
      <dgm:prSet presAssocID="{3CFE81AC-111A-42B8-9A04-6A50693FB62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C747300-372C-4C74-ACC9-D601A8747C7D}" type="pres">
      <dgm:prSet presAssocID="{3CFE81AC-111A-42B8-9A04-6A50693FB62D}" presName="parentText" presStyleLbl="node1" presStyleIdx="0" presStyleCnt="3" custLinFactNeighborX="-3614" custLinFactNeighborY="145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71C4C-4B77-46E5-AA42-8D04C525117E}" type="pres">
      <dgm:prSet presAssocID="{3CFE81AC-111A-42B8-9A04-6A50693FB62D}" presName="negativeSpace" presStyleCnt="0"/>
      <dgm:spPr/>
    </dgm:pt>
    <dgm:pt modelId="{D9A195EB-F965-40C1-9F68-2EC2C491B06E}" type="pres">
      <dgm:prSet presAssocID="{3CFE81AC-111A-42B8-9A04-6A50693FB62D}" presName="childText" presStyleLbl="conFgAcc1" presStyleIdx="0" presStyleCnt="3" custLinFactY="12397" custLinFactNeighborX="-144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3DE04-DA4B-4AAF-B9DA-A1542791B483}" type="pres">
      <dgm:prSet presAssocID="{032C309A-994C-4066-9155-71D2F5A0F06D}" presName="spaceBetweenRectangles" presStyleCnt="0"/>
      <dgm:spPr/>
    </dgm:pt>
    <dgm:pt modelId="{629C54B8-BDED-4EB4-A035-D25D9FF9A03F}" type="pres">
      <dgm:prSet presAssocID="{9348765C-6240-45B2-AD67-DD89987B2280}" presName="parentLin" presStyleCnt="0"/>
      <dgm:spPr/>
      <dgm:t>
        <a:bodyPr/>
        <a:lstStyle/>
        <a:p>
          <a:endParaRPr lang="en-US"/>
        </a:p>
      </dgm:t>
    </dgm:pt>
    <dgm:pt modelId="{02ACF55B-B55C-43CC-B8D4-A32F22DC01B7}" type="pres">
      <dgm:prSet presAssocID="{9348765C-6240-45B2-AD67-DD89987B22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D85080-937A-412C-A719-29C85004C3BE}" type="pres">
      <dgm:prSet presAssocID="{9348765C-6240-45B2-AD67-DD89987B2280}" presName="parentText" presStyleLbl="node1" presStyleIdx="1" presStyleCnt="3" custScaleY="67515" custLinFactNeighborX="-3614" custLinFactNeighborY="55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0941B-CE69-4602-9D97-B622959384E3}" type="pres">
      <dgm:prSet presAssocID="{9348765C-6240-45B2-AD67-DD89987B2280}" presName="negativeSpace" presStyleCnt="0"/>
      <dgm:spPr/>
      <dgm:t>
        <a:bodyPr/>
        <a:lstStyle/>
        <a:p>
          <a:endParaRPr lang="en-US"/>
        </a:p>
      </dgm:t>
    </dgm:pt>
    <dgm:pt modelId="{1EAADC5D-8749-4A44-AD9B-70E8442D4230}" type="pres">
      <dgm:prSet presAssocID="{9348765C-6240-45B2-AD67-DD89987B2280}" presName="childText" presStyleLbl="conFgAcc1" presStyleIdx="1" presStyleCnt="3" custLinFactNeighborY="-14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99197-9F34-48B6-BE3A-9552E4B638EE}" type="pres">
      <dgm:prSet presAssocID="{261A5439-783A-4C9B-B665-C18A6F41158E}" presName="spaceBetweenRectangles" presStyleCnt="0"/>
      <dgm:spPr/>
      <dgm:t>
        <a:bodyPr/>
        <a:lstStyle/>
        <a:p>
          <a:endParaRPr lang="en-US"/>
        </a:p>
      </dgm:t>
    </dgm:pt>
    <dgm:pt modelId="{699E1469-BC4C-4999-BB20-907B7FE3FA94}" type="pres">
      <dgm:prSet presAssocID="{80D6C15D-5329-4F24-8A7B-2A8382B9EB3F}" presName="parentLin" presStyleCnt="0"/>
      <dgm:spPr/>
    </dgm:pt>
    <dgm:pt modelId="{4C7AE71B-76BC-4D7F-BA0A-A7590B63EE39}" type="pres">
      <dgm:prSet presAssocID="{80D6C15D-5329-4F24-8A7B-2A8382B9EB3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2275B13-2E25-4BC0-8B29-142AFB2AC871}" type="pres">
      <dgm:prSet presAssocID="{80D6C15D-5329-4F24-8A7B-2A8382B9EB3F}" presName="parentText" presStyleLbl="node1" presStyleIdx="2" presStyleCnt="3" custScaleY="73111" custLinFactNeighborX="-3614" custLinFactNeighborY="-28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0C9F7-2E69-4811-A61E-ACEB8A72DF84}" type="pres">
      <dgm:prSet presAssocID="{80D6C15D-5329-4F24-8A7B-2A8382B9EB3F}" presName="negativeSpace" presStyleCnt="0"/>
      <dgm:spPr/>
    </dgm:pt>
    <dgm:pt modelId="{98D1DDC4-3C17-47E6-9652-D06B4A8FC6C4}" type="pres">
      <dgm:prSet presAssocID="{80D6C15D-5329-4F24-8A7B-2A8382B9EB3F}" presName="childText" presStyleLbl="conFgAcc1" presStyleIdx="2" presStyleCnt="3" custLinFactNeighborY="-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29FBC-1C44-4163-8E44-E5E00A59842A}" srcId="{80D6C15D-5329-4F24-8A7B-2A8382B9EB3F}" destId="{AAF2767F-19D5-48E3-BDDC-AAED3CAAA6D5}" srcOrd="3" destOrd="0" parTransId="{101881EF-7169-4F1E-B1FA-305FA7D1F67C}" sibTransId="{616553B9-DD4D-4362-923C-4AFF0481AA43}"/>
    <dgm:cxn modelId="{E04C2184-942B-4B1F-89D1-46285FABC9B2}" type="presOf" srcId="{EFD22702-8229-46E0-BE6E-B0DF5F2852E5}" destId="{98D1DDC4-3C17-47E6-9652-D06B4A8FC6C4}" srcOrd="0" destOrd="2" presId="urn:microsoft.com/office/officeart/2005/8/layout/list1"/>
    <dgm:cxn modelId="{2D1ADC46-C55A-4DF4-8FDD-556BC85112BF}" srcId="{3CFE81AC-111A-42B8-9A04-6A50693FB62D}" destId="{E4C009AC-06BC-4988-B50D-83522510677F}" srcOrd="0" destOrd="0" parTransId="{9079F04F-EC81-4A78-B953-1BC751F7285B}" sibTransId="{BBB1351F-2D69-4082-B806-32D788C8CE2D}"/>
    <dgm:cxn modelId="{816B4B3B-7E2B-4DD8-BA37-87C91883A773}" srcId="{591BEB4C-DAA8-4877-B9DE-997C6A9B04FD}" destId="{E420B714-2A41-47AD-AEB9-767850AAA530}" srcOrd="1" destOrd="0" parTransId="{48BA57F8-7D5D-4C14-947D-430E40B9AAC4}" sibTransId="{47AAB6FD-099C-4439-88BF-07DD7613B145}"/>
    <dgm:cxn modelId="{9833376E-7A2D-4FBC-A228-E6A5ADA20BBE}" type="presOf" srcId="{AA24875C-58A5-4038-AA1E-9ACBD69DCAB8}" destId="{A82ACDB9-7746-4309-A91A-6074FEF1C928}" srcOrd="0" destOrd="0" presId="urn:microsoft.com/office/officeart/2005/8/layout/list1"/>
    <dgm:cxn modelId="{8D9345D9-5216-4984-8AB1-EC553C65B1F5}" type="presOf" srcId="{AAF2767F-19D5-48E3-BDDC-AAED3CAAA6D5}" destId="{98D1DDC4-3C17-47E6-9652-D06B4A8FC6C4}" srcOrd="0" destOrd="3" presId="urn:microsoft.com/office/officeart/2005/8/layout/list1"/>
    <dgm:cxn modelId="{9E215C4C-7E97-4D64-AB9E-41C19BD24EDF}" srcId="{AA24875C-58A5-4038-AA1E-9ACBD69DCAB8}" destId="{9348765C-6240-45B2-AD67-DD89987B2280}" srcOrd="1" destOrd="0" parTransId="{95281139-7110-46AA-A73F-07B9F27A4952}" sibTransId="{261A5439-783A-4C9B-B665-C18A6F41158E}"/>
    <dgm:cxn modelId="{8FA3AE53-6A68-41D5-876D-9B5E1A25FF3A}" type="presOf" srcId="{82BEAF36-89B4-42DC-A926-CBAF3D5E2242}" destId="{1EAADC5D-8749-4A44-AD9B-70E8442D4230}" srcOrd="0" destOrd="4" presId="urn:microsoft.com/office/officeart/2005/8/layout/list1"/>
    <dgm:cxn modelId="{5401A26A-9AD4-4449-857C-9F7746C2E1E7}" type="presOf" srcId="{5655FE6C-E3F8-4544-B320-2BEE4DCC892D}" destId="{98D1DDC4-3C17-47E6-9652-D06B4A8FC6C4}" srcOrd="0" destOrd="1" presId="urn:microsoft.com/office/officeart/2005/8/layout/list1"/>
    <dgm:cxn modelId="{58D6AF60-87BB-40AB-9A09-A02FE6C82FF0}" type="presOf" srcId="{3CFE81AC-111A-42B8-9A04-6A50693FB62D}" destId="{BC747300-372C-4C74-ACC9-D601A8747C7D}" srcOrd="1" destOrd="0" presId="urn:microsoft.com/office/officeart/2005/8/layout/list1"/>
    <dgm:cxn modelId="{24AD86F6-04ED-4948-B20C-6118068F1340}" srcId="{3CFE81AC-111A-42B8-9A04-6A50693FB62D}" destId="{D912F2E3-B660-4C7B-89F1-EF9F3068282B}" srcOrd="1" destOrd="0" parTransId="{6D82E06E-AFEE-4A98-B059-9A747B526A66}" sibTransId="{5929ED45-EF40-4524-BF12-B51758681194}"/>
    <dgm:cxn modelId="{CE1E862E-AE23-4A9B-8CF2-E98883B262FB}" srcId="{9348765C-6240-45B2-AD67-DD89987B2280}" destId="{4C9979C8-6AD2-49D1-B7BB-DBCEBA6E548B}" srcOrd="0" destOrd="0" parTransId="{AEAD00DE-BB05-4473-A943-AD7BCCAA3B78}" sibTransId="{B534C040-68C4-4B77-9415-7B49EBA563C3}"/>
    <dgm:cxn modelId="{251BF02D-EF51-4C52-9748-4D8B1D6FC52A}" type="presOf" srcId="{9348765C-6240-45B2-AD67-DD89987B2280}" destId="{27D85080-937A-412C-A719-29C85004C3BE}" srcOrd="1" destOrd="0" presId="urn:microsoft.com/office/officeart/2005/8/layout/list1"/>
    <dgm:cxn modelId="{15E81DCE-6EC3-41AC-9AD5-2C13642E205A}" srcId="{80D6C15D-5329-4F24-8A7B-2A8382B9EB3F}" destId="{5655FE6C-E3F8-4544-B320-2BEE4DCC892D}" srcOrd="1" destOrd="0" parTransId="{43B3C3C3-604E-4799-A521-52243E7B1345}" sibTransId="{3E90405F-157F-48D8-B5F1-FC071F293328}"/>
    <dgm:cxn modelId="{17088347-87A7-4AB0-A347-16D65558A494}" type="presOf" srcId="{D929CDDE-231C-4CF0-916F-790AB85EE22C}" destId="{1EAADC5D-8749-4A44-AD9B-70E8442D4230}" srcOrd="0" destOrd="2" presId="urn:microsoft.com/office/officeart/2005/8/layout/list1"/>
    <dgm:cxn modelId="{B617B50E-B8E9-442D-A63C-F77E0B6C805E}" type="presOf" srcId="{E4C009AC-06BC-4988-B50D-83522510677F}" destId="{D9A195EB-F965-40C1-9F68-2EC2C491B06E}" srcOrd="0" destOrd="0" presId="urn:microsoft.com/office/officeart/2005/8/layout/list1"/>
    <dgm:cxn modelId="{BC04A03C-076D-4929-B567-B8FA99DF1311}" type="presOf" srcId="{3CFE81AC-111A-42B8-9A04-6A50693FB62D}" destId="{BACDE7BD-32DC-4E48-9661-8CFDE3B7E499}" srcOrd="0" destOrd="0" presId="urn:microsoft.com/office/officeart/2005/8/layout/list1"/>
    <dgm:cxn modelId="{0F1B3357-1110-4F58-BC63-E1D65031EC03}" type="presOf" srcId="{E420B714-2A41-47AD-AEB9-767850AAA530}" destId="{1EAADC5D-8749-4A44-AD9B-70E8442D4230}" srcOrd="0" destOrd="5" presId="urn:microsoft.com/office/officeart/2005/8/layout/list1"/>
    <dgm:cxn modelId="{00D17800-C4DC-4308-BF5A-A187587F011A}" srcId="{9348765C-6240-45B2-AD67-DD89987B2280}" destId="{591BEB4C-DAA8-4877-B9DE-997C6A9B04FD}" srcOrd="3" destOrd="0" parTransId="{A7C3F57D-A1AE-491E-8EBF-64A698BF0FAD}" sibTransId="{4E867BDE-8E3F-4B15-A7FA-97D544B9CA8A}"/>
    <dgm:cxn modelId="{1EEEAB63-A39F-491D-98DF-C8C1C49CFEFF}" type="presOf" srcId="{9348765C-6240-45B2-AD67-DD89987B2280}" destId="{02ACF55B-B55C-43CC-B8D4-A32F22DC01B7}" srcOrd="0" destOrd="0" presId="urn:microsoft.com/office/officeart/2005/8/layout/list1"/>
    <dgm:cxn modelId="{A5D7F369-11B4-41D4-9884-0B4F34D80D41}" srcId="{80D6C15D-5329-4F24-8A7B-2A8382B9EB3F}" destId="{EFD22702-8229-46E0-BE6E-B0DF5F2852E5}" srcOrd="2" destOrd="0" parTransId="{7A7F03B7-5E15-488F-8B65-0248F1D4D058}" sibTransId="{757E9A8F-83FF-4F8F-A205-87EDBF138355}"/>
    <dgm:cxn modelId="{ED06F487-3C69-45B4-A793-A72427FF81FA}" srcId="{591BEB4C-DAA8-4877-B9DE-997C6A9B04FD}" destId="{82BEAF36-89B4-42DC-A926-CBAF3D5E2242}" srcOrd="0" destOrd="0" parTransId="{A9350FC0-E251-4BB1-9774-DF10589751B4}" sibTransId="{E9CA93B3-65C3-432E-8118-E478FF89116C}"/>
    <dgm:cxn modelId="{22939516-4B70-42DF-BE7E-E66B4BDCAF59}" type="presOf" srcId="{80D6C15D-5329-4F24-8A7B-2A8382B9EB3F}" destId="{4C7AE71B-76BC-4D7F-BA0A-A7590B63EE39}" srcOrd="0" destOrd="0" presId="urn:microsoft.com/office/officeart/2005/8/layout/list1"/>
    <dgm:cxn modelId="{D58D8D9E-E7EA-4502-AD57-84BA4782610D}" type="presOf" srcId="{80D6C15D-5329-4F24-8A7B-2A8382B9EB3F}" destId="{A2275B13-2E25-4BC0-8B29-142AFB2AC871}" srcOrd="1" destOrd="0" presId="urn:microsoft.com/office/officeart/2005/8/layout/list1"/>
    <dgm:cxn modelId="{41D1F3B4-06D5-4C70-ADE3-5D0A8B7B4493}" srcId="{AA24875C-58A5-4038-AA1E-9ACBD69DCAB8}" destId="{3CFE81AC-111A-42B8-9A04-6A50693FB62D}" srcOrd="0" destOrd="0" parTransId="{94C6DA78-9DD0-40EE-BE47-7643F33AB3D1}" sibTransId="{032C309A-994C-4066-9155-71D2F5A0F06D}"/>
    <dgm:cxn modelId="{CA2CF494-0CDD-4185-86D7-8F546B1EC74F}" type="presOf" srcId="{591BEB4C-DAA8-4877-B9DE-997C6A9B04FD}" destId="{1EAADC5D-8749-4A44-AD9B-70E8442D4230}" srcOrd="0" destOrd="3" presId="urn:microsoft.com/office/officeart/2005/8/layout/list1"/>
    <dgm:cxn modelId="{AF4243F3-CC00-4B6E-93D4-EA8874E8A959}" type="presOf" srcId="{4C9979C8-6AD2-49D1-B7BB-DBCEBA6E548B}" destId="{1EAADC5D-8749-4A44-AD9B-70E8442D4230}" srcOrd="0" destOrd="0" presId="urn:microsoft.com/office/officeart/2005/8/layout/list1"/>
    <dgm:cxn modelId="{FCB4AAED-8FD6-42C2-92B4-7CE494506A54}" srcId="{9348765C-6240-45B2-AD67-DD89987B2280}" destId="{D929CDDE-231C-4CF0-916F-790AB85EE22C}" srcOrd="2" destOrd="0" parTransId="{CFEBA4E1-1879-4707-8BCB-F76E1659AC36}" sibTransId="{CCBCCA78-F6AA-4F17-B188-E209CA2A405A}"/>
    <dgm:cxn modelId="{C22109AD-4ACF-4C82-9B4E-C7725A453604}" type="presOf" srcId="{D912F2E3-B660-4C7B-89F1-EF9F3068282B}" destId="{D9A195EB-F965-40C1-9F68-2EC2C491B06E}" srcOrd="0" destOrd="1" presId="urn:microsoft.com/office/officeart/2005/8/layout/list1"/>
    <dgm:cxn modelId="{2DA69E63-2F1F-4977-A32F-466CBBE76CBC}" srcId="{80D6C15D-5329-4F24-8A7B-2A8382B9EB3F}" destId="{FD2986EC-4733-4846-9F5C-C17D14AC2BDC}" srcOrd="0" destOrd="0" parTransId="{7E26B976-00AA-46E7-91D8-B3E6C963A185}" sibTransId="{87C6B0B8-B931-4624-8FC9-948DBB3BC378}"/>
    <dgm:cxn modelId="{AF149E66-E397-487A-BFB3-03201F995C8B}" type="presOf" srcId="{F7F82CDF-DC7B-4DE7-B543-FC4DD6F00029}" destId="{1EAADC5D-8749-4A44-AD9B-70E8442D4230}" srcOrd="0" destOrd="1" presId="urn:microsoft.com/office/officeart/2005/8/layout/list1"/>
    <dgm:cxn modelId="{102EA929-9CDD-4AEA-9FB9-6431B21AFD29}" srcId="{AA24875C-58A5-4038-AA1E-9ACBD69DCAB8}" destId="{80D6C15D-5329-4F24-8A7B-2A8382B9EB3F}" srcOrd="2" destOrd="0" parTransId="{83AB6A94-3ADC-47D8-B8D0-B5D595C3AFBB}" sibTransId="{32C22BC5-9CE0-44CD-9C98-3CC3AB0417C8}"/>
    <dgm:cxn modelId="{A765E454-358D-478F-9AA2-3E661321F7E6}" type="presOf" srcId="{FD2986EC-4733-4846-9F5C-C17D14AC2BDC}" destId="{98D1DDC4-3C17-47E6-9652-D06B4A8FC6C4}" srcOrd="0" destOrd="0" presId="urn:microsoft.com/office/officeart/2005/8/layout/list1"/>
    <dgm:cxn modelId="{3DE12059-957A-4837-8B21-64DF000EC448}" srcId="{9348765C-6240-45B2-AD67-DD89987B2280}" destId="{F7F82CDF-DC7B-4DE7-B543-FC4DD6F00029}" srcOrd="1" destOrd="0" parTransId="{80AFA800-E640-4787-8643-1D28526525FC}" sibTransId="{7FC8ACE3-2933-4669-AE3D-1EBDABDA9963}"/>
    <dgm:cxn modelId="{093B82FE-8EAA-430E-8E67-CCD9411F23E6}" type="presParOf" srcId="{A82ACDB9-7746-4309-A91A-6074FEF1C928}" destId="{40EF5BED-6289-4C2D-9C85-AA15F3C84489}" srcOrd="0" destOrd="0" presId="urn:microsoft.com/office/officeart/2005/8/layout/list1"/>
    <dgm:cxn modelId="{FA85C7BB-EFAD-4CB5-A4A5-F26CF08DAF98}" type="presParOf" srcId="{40EF5BED-6289-4C2D-9C85-AA15F3C84489}" destId="{BACDE7BD-32DC-4E48-9661-8CFDE3B7E499}" srcOrd="0" destOrd="0" presId="urn:microsoft.com/office/officeart/2005/8/layout/list1"/>
    <dgm:cxn modelId="{DC0CA23F-1545-4525-969F-D87A6790B974}" type="presParOf" srcId="{40EF5BED-6289-4C2D-9C85-AA15F3C84489}" destId="{BC747300-372C-4C74-ACC9-D601A8747C7D}" srcOrd="1" destOrd="0" presId="urn:microsoft.com/office/officeart/2005/8/layout/list1"/>
    <dgm:cxn modelId="{76308198-D137-404C-8682-13119B8D5DE0}" type="presParOf" srcId="{A82ACDB9-7746-4309-A91A-6074FEF1C928}" destId="{14671C4C-4B77-46E5-AA42-8D04C525117E}" srcOrd="1" destOrd="0" presId="urn:microsoft.com/office/officeart/2005/8/layout/list1"/>
    <dgm:cxn modelId="{509BAD9C-2342-4AFF-A43D-061A91ACE5E0}" type="presParOf" srcId="{A82ACDB9-7746-4309-A91A-6074FEF1C928}" destId="{D9A195EB-F965-40C1-9F68-2EC2C491B06E}" srcOrd="2" destOrd="0" presId="urn:microsoft.com/office/officeart/2005/8/layout/list1"/>
    <dgm:cxn modelId="{09467AB7-599C-4B11-989A-3F334D3CCC1D}" type="presParOf" srcId="{A82ACDB9-7746-4309-A91A-6074FEF1C928}" destId="{E453DE04-DA4B-4AAF-B9DA-A1542791B483}" srcOrd="3" destOrd="0" presId="urn:microsoft.com/office/officeart/2005/8/layout/list1"/>
    <dgm:cxn modelId="{FA5D529F-3F04-47C2-B8D4-656F0FD44CF1}" type="presParOf" srcId="{A82ACDB9-7746-4309-A91A-6074FEF1C928}" destId="{629C54B8-BDED-4EB4-A035-D25D9FF9A03F}" srcOrd="4" destOrd="0" presId="urn:microsoft.com/office/officeart/2005/8/layout/list1"/>
    <dgm:cxn modelId="{D3F0E74F-0108-46CA-883C-A286CB814AB3}" type="presParOf" srcId="{629C54B8-BDED-4EB4-A035-D25D9FF9A03F}" destId="{02ACF55B-B55C-43CC-B8D4-A32F22DC01B7}" srcOrd="0" destOrd="0" presId="urn:microsoft.com/office/officeart/2005/8/layout/list1"/>
    <dgm:cxn modelId="{C38A43A6-5D99-46FF-A7D5-E1FB65E899A4}" type="presParOf" srcId="{629C54B8-BDED-4EB4-A035-D25D9FF9A03F}" destId="{27D85080-937A-412C-A719-29C85004C3BE}" srcOrd="1" destOrd="0" presId="urn:microsoft.com/office/officeart/2005/8/layout/list1"/>
    <dgm:cxn modelId="{59EF98A0-B822-4D03-ACAE-FAB048DC0B66}" type="presParOf" srcId="{A82ACDB9-7746-4309-A91A-6074FEF1C928}" destId="{5430941B-CE69-4602-9D97-B622959384E3}" srcOrd="5" destOrd="0" presId="urn:microsoft.com/office/officeart/2005/8/layout/list1"/>
    <dgm:cxn modelId="{D22230EF-2F2B-4DD3-9CEB-DD39618C2FB9}" type="presParOf" srcId="{A82ACDB9-7746-4309-A91A-6074FEF1C928}" destId="{1EAADC5D-8749-4A44-AD9B-70E8442D4230}" srcOrd="6" destOrd="0" presId="urn:microsoft.com/office/officeart/2005/8/layout/list1"/>
    <dgm:cxn modelId="{6C7547E0-6CE5-4785-B024-4595EB7F3B64}" type="presParOf" srcId="{A82ACDB9-7746-4309-A91A-6074FEF1C928}" destId="{62499197-9F34-48B6-BE3A-9552E4B638EE}" srcOrd="7" destOrd="0" presId="urn:microsoft.com/office/officeart/2005/8/layout/list1"/>
    <dgm:cxn modelId="{4A317CF6-0CF4-4FB9-9F89-ACAA0D5A585F}" type="presParOf" srcId="{A82ACDB9-7746-4309-A91A-6074FEF1C928}" destId="{699E1469-BC4C-4999-BB20-907B7FE3FA94}" srcOrd="8" destOrd="0" presId="urn:microsoft.com/office/officeart/2005/8/layout/list1"/>
    <dgm:cxn modelId="{BD5F531E-B029-4C1F-BDFE-9EFDDEFA12C4}" type="presParOf" srcId="{699E1469-BC4C-4999-BB20-907B7FE3FA94}" destId="{4C7AE71B-76BC-4D7F-BA0A-A7590B63EE39}" srcOrd="0" destOrd="0" presId="urn:microsoft.com/office/officeart/2005/8/layout/list1"/>
    <dgm:cxn modelId="{F9C13E83-3889-4FE2-8775-43E25849257C}" type="presParOf" srcId="{699E1469-BC4C-4999-BB20-907B7FE3FA94}" destId="{A2275B13-2E25-4BC0-8B29-142AFB2AC871}" srcOrd="1" destOrd="0" presId="urn:microsoft.com/office/officeart/2005/8/layout/list1"/>
    <dgm:cxn modelId="{5CC8FB66-DBE3-46A2-BC0A-98A6025C53AE}" type="presParOf" srcId="{A82ACDB9-7746-4309-A91A-6074FEF1C928}" destId="{0010C9F7-2E69-4811-A61E-ACEB8A72DF84}" srcOrd="9" destOrd="0" presId="urn:microsoft.com/office/officeart/2005/8/layout/list1"/>
    <dgm:cxn modelId="{3020A914-889C-472C-9169-3D437EDA487D}" type="presParOf" srcId="{A82ACDB9-7746-4309-A91A-6074FEF1C928}" destId="{98D1DDC4-3C17-47E6-9652-D06B4A8FC6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7138D-28FA-4472-B654-8B5F5B6F8F63}" type="doc">
      <dgm:prSet loTypeId="urn:microsoft.com/office/officeart/2005/8/layout/process5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4BF6519-A844-4C0D-9CA0-1AB19983EDA0}">
      <dgm:prSet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100" b="1" dirty="0" smtClean="0">
              <a:solidFill>
                <a:schemeClr val="bg2"/>
              </a:solidFill>
            </a:rPr>
            <a:t>TATA dealership Employee  need to download the application form from the website mentioned &amp; fill  the same providing their &amp;  children’s details</a:t>
          </a:r>
        </a:p>
        <a:p>
          <a:pPr algn="l" rtl="0"/>
          <a:r>
            <a:rPr lang="en-US" sz="1100" b="1" dirty="0" smtClean="0">
              <a:solidFill>
                <a:schemeClr val="bg2"/>
              </a:solidFill>
            </a:rPr>
            <a:t>(</a:t>
          </a:r>
          <a:r>
            <a:rPr lang="en-IN" sz="1100" b="1" dirty="0" smtClean="0">
              <a:solidFill>
                <a:schemeClr val="bg2"/>
              </a:solidFill>
            </a:rPr>
            <a:t>www.yuvapratibha.tatamotors.com</a:t>
          </a:r>
          <a:r>
            <a:rPr lang="en-US" sz="1100" b="1" dirty="0" smtClean="0">
              <a:solidFill>
                <a:schemeClr val="bg2"/>
              </a:solidFill>
            </a:rPr>
            <a:t>)</a:t>
          </a:r>
          <a:endParaRPr lang="en-US" sz="1100" b="1" dirty="0">
            <a:solidFill>
              <a:schemeClr val="bg2"/>
            </a:solidFill>
          </a:endParaRPr>
        </a:p>
      </dgm:t>
    </dgm:pt>
    <dgm:pt modelId="{A96424D5-AB28-42EF-AA2B-06023703172F}" type="parTrans" cxnId="{B5C025E0-C49F-45B8-B865-1E6AD19060AC}">
      <dgm:prSet/>
      <dgm:spPr/>
      <dgm:t>
        <a:bodyPr/>
        <a:lstStyle/>
        <a:p>
          <a:endParaRPr lang="en-US" sz="1100" b="1">
            <a:solidFill>
              <a:schemeClr val="accent6">
                <a:lumMod val="50000"/>
              </a:schemeClr>
            </a:solidFill>
          </a:endParaRPr>
        </a:p>
      </dgm:t>
    </dgm:pt>
    <dgm:pt modelId="{4B38555C-9F36-4524-9BA5-5D57DB5ACE07}" type="sibTrans" cxnId="{B5C025E0-C49F-45B8-B865-1E6AD19060AC}">
      <dgm:prSet custT="1"/>
      <dgm:spPr>
        <a:solidFill>
          <a:srgbClr val="FFC000"/>
        </a:solidFill>
      </dgm:spPr>
      <dgm:t>
        <a:bodyPr/>
        <a:lstStyle/>
        <a:p>
          <a:endParaRPr lang="en-US" sz="1100" b="1">
            <a:solidFill>
              <a:schemeClr val="accent6">
                <a:lumMod val="50000"/>
              </a:schemeClr>
            </a:solidFill>
          </a:endParaRPr>
        </a:p>
      </dgm:t>
    </dgm:pt>
    <dgm:pt modelId="{F3F1BD84-AB28-4A22-A667-B79C3D2AD6B4}">
      <dgm:prSet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100" b="1" smtClean="0">
              <a:solidFill>
                <a:schemeClr val="bg2"/>
              </a:solidFill>
            </a:rPr>
            <a:t>Forms received at the program center will be collated and verified</a:t>
          </a:r>
          <a:endParaRPr lang="en-US" sz="1100" b="1" dirty="0">
            <a:solidFill>
              <a:schemeClr val="bg2"/>
            </a:solidFill>
          </a:endParaRPr>
        </a:p>
      </dgm:t>
    </dgm:pt>
    <dgm:pt modelId="{82666F37-C4A8-4715-809E-09FD7FB252E9}" type="parTrans" cxnId="{F4D6F0E6-A052-42A5-82CD-B6E3723923BB}">
      <dgm:prSet/>
      <dgm:spPr/>
      <dgm:t>
        <a:bodyPr/>
        <a:lstStyle/>
        <a:p>
          <a:endParaRPr lang="en-US" sz="1100" b="1">
            <a:solidFill>
              <a:schemeClr val="accent6">
                <a:lumMod val="50000"/>
              </a:schemeClr>
            </a:solidFill>
          </a:endParaRPr>
        </a:p>
      </dgm:t>
    </dgm:pt>
    <dgm:pt modelId="{C2B0CC12-262E-4416-A29C-F0794ED1B12D}" type="sibTrans" cxnId="{F4D6F0E6-A052-42A5-82CD-B6E3723923BB}">
      <dgm:prSet custT="1"/>
      <dgm:spPr>
        <a:solidFill>
          <a:srgbClr val="FFC000"/>
        </a:solidFill>
      </dgm:spPr>
      <dgm:t>
        <a:bodyPr/>
        <a:lstStyle/>
        <a:p>
          <a:endParaRPr lang="en-US" sz="1100" b="1" dirty="0">
            <a:solidFill>
              <a:schemeClr val="accent6">
                <a:lumMod val="50000"/>
              </a:schemeClr>
            </a:solidFill>
          </a:endParaRPr>
        </a:p>
      </dgm:t>
    </dgm:pt>
    <dgm:pt modelId="{55627ADD-7799-4F82-B370-A02E7CE63DF2}">
      <dgm:prSet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100" b="1" smtClean="0">
              <a:solidFill>
                <a:schemeClr val="bg2"/>
              </a:solidFill>
            </a:rPr>
            <a:t>Any discrepancy in the documents will be communicated back to Dealership HR.</a:t>
          </a:r>
        </a:p>
        <a:p>
          <a:pPr algn="l" rtl="0"/>
          <a:r>
            <a:rPr lang="en-US" sz="1100" b="1" smtClean="0">
              <a:solidFill>
                <a:schemeClr val="bg2"/>
              </a:solidFill>
            </a:rPr>
            <a:t>Dealership HR need to revert back  within the mentioned timeframe on that discrepancy. Failing which the application will be rejected</a:t>
          </a:r>
          <a:endParaRPr lang="en-US" sz="1100" b="1" dirty="0">
            <a:solidFill>
              <a:schemeClr val="bg2"/>
            </a:solidFill>
          </a:endParaRPr>
        </a:p>
      </dgm:t>
    </dgm:pt>
    <dgm:pt modelId="{2517F40F-5F99-49C7-BEDA-80EB8282810E}" type="parTrans" cxnId="{A5E29B69-AC02-4FC0-8012-E84B1E2B1BA4}">
      <dgm:prSet/>
      <dgm:spPr/>
      <dgm:t>
        <a:bodyPr/>
        <a:lstStyle/>
        <a:p>
          <a:endParaRPr lang="en-US" sz="1100" b="1">
            <a:solidFill>
              <a:schemeClr val="accent6">
                <a:lumMod val="50000"/>
              </a:schemeClr>
            </a:solidFill>
          </a:endParaRPr>
        </a:p>
      </dgm:t>
    </dgm:pt>
    <dgm:pt modelId="{5D9F0DF5-4CD8-4864-8E85-15B8C00BB17A}" type="sibTrans" cxnId="{A5E29B69-AC02-4FC0-8012-E84B1E2B1BA4}">
      <dgm:prSet custT="1"/>
      <dgm:spPr>
        <a:solidFill>
          <a:srgbClr val="FFC000"/>
        </a:solidFill>
      </dgm:spPr>
      <dgm:t>
        <a:bodyPr/>
        <a:lstStyle/>
        <a:p>
          <a:endParaRPr lang="en-US" sz="1100" b="1">
            <a:solidFill>
              <a:schemeClr val="accent6">
                <a:lumMod val="50000"/>
              </a:schemeClr>
            </a:solidFill>
          </a:endParaRPr>
        </a:p>
      </dgm:t>
    </dgm:pt>
    <dgm:pt modelId="{E3DED9E3-D6A1-406B-B88D-5B396B7093F6}">
      <dgm:prSet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100" b="1" dirty="0" smtClean="0">
              <a:solidFill>
                <a:schemeClr val="bg2"/>
              </a:solidFill>
            </a:rPr>
            <a:t>Felicitation program to handover the Certificate &amp; Scholarship </a:t>
          </a:r>
          <a:r>
            <a:rPr lang="en-US" sz="1100" b="1" dirty="0" err="1" smtClean="0">
              <a:solidFill>
                <a:schemeClr val="bg2"/>
              </a:solidFill>
            </a:rPr>
            <a:t>Cheque</a:t>
          </a:r>
          <a:r>
            <a:rPr lang="en-US" sz="1100" b="1" dirty="0" smtClean="0">
              <a:solidFill>
                <a:schemeClr val="bg2"/>
              </a:solidFill>
            </a:rPr>
            <a:t>  will be plan in the month of Sept’17</a:t>
          </a:r>
          <a:endParaRPr lang="en-US" sz="1100" b="1" dirty="0">
            <a:solidFill>
              <a:schemeClr val="bg2"/>
            </a:solidFill>
          </a:endParaRPr>
        </a:p>
      </dgm:t>
    </dgm:pt>
    <dgm:pt modelId="{BA2ACF2F-95D4-437F-B593-46C6E85E63F5}" type="parTrans" cxnId="{C621B54A-D043-439A-BA5A-8012841960EC}">
      <dgm:prSet/>
      <dgm:spPr/>
      <dgm:t>
        <a:bodyPr/>
        <a:lstStyle/>
        <a:p>
          <a:endParaRPr lang="en-US" sz="1100" b="1">
            <a:solidFill>
              <a:schemeClr val="accent6">
                <a:lumMod val="50000"/>
              </a:schemeClr>
            </a:solidFill>
          </a:endParaRPr>
        </a:p>
      </dgm:t>
    </dgm:pt>
    <dgm:pt modelId="{C123BA8C-472E-458A-9667-4969B6B697EB}" type="sibTrans" cxnId="{C621B54A-D043-439A-BA5A-8012841960EC}">
      <dgm:prSet/>
      <dgm:spPr/>
      <dgm:t>
        <a:bodyPr/>
        <a:lstStyle/>
        <a:p>
          <a:endParaRPr lang="en-US" sz="1100" b="1">
            <a:solidFill>
              <a:schemeClr val="accent6">
                <a:lumMod val="50000"/>
              </a:schemeClr>
            </a:solidFill>
          </a:endParaRPr>
        </a:p>
      </dgm:t>
    </dgm:pt>
    <dgm:pt modelId="{5722B1BA-77BE-4ADE-8518-5E9E6F8F4594}">
      <dgm:prSet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100" b="1" dirty="0" smtClean="0">
              <a:solidFill>
                <a:schemeClr val="bg2"/>
              </a:solidFill>
            </a:rPr>
            <a:t>List of the Children selected for the scholarship scheme will be informed in the month of Sept’17</a:t>
          </a:r>
          <a:endParaRPr lang="en-US" sz="1100" b="1" dirty="0">
            <a:solidFill>
              <a:schemeClr val="bg2"/>
            </a:solidFill>
          </a:endParaRPr>
        </a:p>
      </dgm:t>
    </dgm:pt>
    <dgm:pt modelId="{6706B333-4A30-4D61-9BF3-FB8C24A76AE0}" type="parTrans" cxnId="{166F397D-CD15-423C-ABAA-D5DDA526DE4F}">
      <dgm:prSet/>
      <dgm:spPr/>
      <dgm:t>
        <a:bodyPr/>
        <a:lstStyle/>
        <a:p>
          <a:endParaRPr lang="en-US"/>
        </a:p>
      </dgm:t>
    </dgm:pt>
    <dgm:pt modelId="{5742BE06-A8EF-40FD-8166-094CDBD664E7}" type="sibTrans" cxnId="{166F397D-CD15-423C-ABAA-D5DDA526DE4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0B8A054-5B72-40B9-8DFD-911C6DE7247B}">
      <dgm:prSet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1100" b="1" smtClean="0">
              <a:solidFill>
                <a:schemeClr val="bg2"/>
              </a:solidFill>
            </a:rPr>
            <a:t>Filled Forms with attested copies of required documents needs to be couriered to the program center at the mentioned address.</a:t>
          </a:r>
        </a:p>
        <a:p>
          <a:pPr algn="l" rtl="0"/>
          <a:r>
            <a:rPr lang="en-US" sz="1100" b="1" smtClean="0">
              <a:solidFill>
                <a:schemeClr val="bg2"/>
              </a:solidFill>
            </a:rPr>
            <a:t>(The form has to be verified and stamped by the HR Manager of Dealership)</a:t>
          </a:r>
          <a:endParaRPr lang="en-US" sz="1100" b="1" dirty="0">
            <a:solidFill>
              <a:schemeClr val="bg2"/>
            </a:solidFill>
          </a:endParaRPr>
        </a:p>
      </dgm:t>
    </dgm:pt>
    <dgm:pt modelId="{EC62BC1D-3F6C-4D2C-8AA2-D0925D0711CE}" type="parTrans" cxnId="{32EFFE68-9E7A-412B-A60E-2FF9637BE55D}">
      <dgm:prSet/>
      <dgm:spPr/>
      <dgm:t>
        <a:bodyPr/>
        <a:lstStyle/>
        <a:p>
          <a:endParaRPr lang="en-US"/>
        </a:p>
      </dgm:t>
    </dgm:pt>
    <dgm:pt modelId="{6C8E8D1B-73F5-4177-9809-BF59D40445B0}" type="sibTrans" cxnId="{32EFFE68-9E7A-412B-A60E-2FF9637BE55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1A95E24-AB62-4EDC-84F4-C257F99242EE}" type="pres">
      <dgm:prSet presAssocID="{74C7138D-28FA-4472-B654-8B5F5B6F8F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7EC77-4E2C-4D71-8AB2-16A3BEF7AD7F}" type="pres">
      <dgm:prSet presAssocID="{84BF6519-A844-4C0D-9CA0-1AB19983EDA0}" presName="node" presStyleLbl="node1" presStyleIdx="0" presStyleCnt="6" custScaleX="148714" custScaleY="147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EBE28-3B74-4C50-AEBA-3305A708ADCF}" type="pres">
      <dgm:prSet presAssocID="{4B38555C-9F36-4524-9BA5-5D57DB5ACE0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ED5B116-BC69-4B43-92A7-3A0896EB1D7F}" type="pres">
      <dgm:prSet presAssocID="{4B38555C-9F36-4524-9BA5-5D57DB5ACE0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D4C022E-EA1A-4EFC-8A9D-7EFA9AAC2D73}" type="pres">
      <dgm:prSet presAssocID="{D0B8A054-5B72-40B9-8DFD-911C6DE7247B}" presName="node" presStyleLbl="node1" presStyleIdx="1" presStyleCnt="6" custScaleX="145597" custScaleY="138519" custLinFactNeighborX="-4182" custLinFactNeighborY="10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3A38B-B7FA-481C-80A4-57302CAA60D9}" type="pres">
      <dgm:prSet presAssocID="{6C8E8D1B-73F5-4177-9809-BF59D40445B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15A22DA-DD73-4B40-A867-36091BCC2D4C}" type="pres">
      <dgm:prSet presAssocID="{6C8E8D1B-73F5-4177-9809-BF59D40445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1EF8FED-C85D-4CA5-ABA5-213518679B33}" type="pres">
      <dgm:prSet presAssocID="{F3F1BD84-AB28-4A22-A667-B79C3D2AD6B4}" presName="node" presStyleLbl="node1" presStyleIdx="2" presStyleCnt="6" custScaleX="123234" custScaleY="144573" custLinFactNeighborX="-7085" custLinFactNeighborY="6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6C2F8-2B54-4EDB-98C7-F6153AAFC5BF}" type="pres">
      <dgm:prSet presAssocID="{C2B0CC12-262E-4416-A29C-F0794ED1B12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A23BDD5-30BA-4640-A380-C557C4611AE9}" type="pres">
      <dgm:prSet presAssocID="{C2B0CC12-262E-4416-A29C-F0794ED1B12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C3A254E-B245-4C8F-8054-D1AC1033786C}" type="pres">
      <dgm:prSet presAssocID="{55627ADD-7799-4F82-B370-A02E7CE63DF2}" presName="node" presStyleLbl="node1" presStyleIdx="3" presStyleCnt="6" custScaleX="138040" custScaleY="163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FC067-D809-46D8-A889-1F9AC5E483E0}" type="pres">
      <dgm:prSet presAssocID="{5D9F0DF5-4CD8-4864-8E85-15B8C00BB17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AD5FE-D982-4B42-BA87-B2B3FFBBE00A}" type="pres">
      <dgm:prSet presAssocID="{5D9F0DF5-4CD8-4864-8E85-15B8C00BB17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A9EB87C-6DF4-46DE-A08B-FEAB956C5E21}" type="pres">
      <dgm:prSet presAssocID="{5722B1BA-77BE-4ADE-8518-5E9E6F8F4594}" presName="node" presStyleLbl="node1" presStyleIdx="4" presStyleCnt="6" custScaleX="130491" custScaleY="135310" custLinFactNeighborX="8568" custLinFactNeighborY="1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DB6BF-9E05-4F3B-B2DD-3D5C590418D8}" type="pres">
      <dgm:prSet presAssocID="{5742BE06-A8EF-40FD-8166-094CDBD664E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706FA1F-BC92-49C9-A555-DCA2EEFCCDF0}" type="pres">
      <dgm:prSet presAssocID="{5742BE06-A8EF-40FD-8166-094CDBD664E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7F4C029-9885-47EE-BA76-6CABA303C30F}" type="pres">
      <dgm:prSet presAssocID="{E3DED9E3-D6A1-406B-B88D-5B396B7093F6}" presName="node" presStyleLbl="node1" presStyleIdx="5" presStyleCnt="6" custScaleX="146999" custScaleY="122768" custLinFactNeighborX="12632" custLinFactNeighborY="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494C9-941E-49C3-B6DD-ED1A2B7EA367}" type="presOf" srcId="{84BF6519-A844-4C0D-9CA0-1AB19983EDA0}" destId="{DAE7EC77-4E2C-4D71-8AB2-16A3BEF7AD7F}" srcOrd="0" destOrd="0" presId="urn:microsoft.com/office/officeart/2005/8/layout/process5"/>
    <dgm:cxn modelId="{035FC01D-0058-4529-A221-774A2D6B98C8}" type="presOf" srcId="{F3F1BD84-AB28-4A22-A667-B79C3D2AD6B4}" destId="{51EF8FED-C85D-4CA5-ABA5-213518679B33}" srcOrd="0" destOrd="0" presId="urn:microsoft.com/office/officeart/2005/8/layout/process5"/>
    <dgm:cxn modelId="{32EFFE68-9E7A-412B-A60E-2FF9637BE55D}" srcId="{74C7138D-28FA-4472-B654-8B5F5B6F8F63}" destId="{D0B8A054-5B72-40B9-8DFD-911C6DE7247B}" srcOrd="1" destOrd="0" parTransId="{EC62BC1D-3F6C-4D2C-8AA2-D0925D0711CE}" sibTransId="{6C8E8D1B-73F5-4177-9809-BF59D40445B0}"/>
    <dgm:cxn modelId="{C53A3C6D-D39D-40D8-99BC-CD12F767581C}" type="presOf" srcId="{5742BE06-A8EF-40FD-8166-094CDBD664E7}" destId="{5706FA1F-BC92-49C9-A555-DCA2EEFCCDF0}" srcOrd="1" destOrd="0" presId="urn:microsoft.com/office/officeart/2005/8/layout/process5"/>
    <dgm:cxn modelId="{D216A423-B6F5-473F-95C4-A765BB2C970C}" type="presOf" srcId="{4B38555C-9F36-4524-9BA5-5D57DB5ACE07}" destId="{EED5B116-BC69-4B43-92A7-3A0896EB1D7F}" srcOrd="1" destOrd="0" presId="urn:microsoft.com/office/officeart/2005/8/layout/process5"/>
    <dgm:cxn modelId="{B2ECC87F-C84A-48C9-83FC-52F68A9DDE88}" type="presOf" srcId="{D0B8A054-5B72-40B9-8DFD-911C6DE7247B}" destId="{6D4C022E-EA1A-4EFC-8A9D-7EFA9AAC2D73}" srcOrd="0" destOrd="0" presId="urn:microsoft.com/office/officeart/2005/8/layout/process5"/>
    <dgm:cxn modelId="{04437828-6B28-4660-A9D2-D197CE01B0E1}" type="presOf" srcId="{5722B1BA-77BE-4ADE-8518-5E9E6F8F4594}" destId="{8A9EB87C-6DF4-46DE-A08B-FEAB956C5E21}" srcOrd="0" destOrd="0" presId="urn:microsoft.com/office/officeart/2005/8/layout/process5"/>
    <dgm:cxn modelId="{7EE069A8-A816-44C1-B341-0EA225498091}" type="presOf" srcId="{6C8E8D1B-73F5-4177-9809-BF59D40445B0}" destId="{115A22DA-DD73-4B40-A867-36091BCC2D4C}" srcOrd="1" destOrd="0" presId="urn:microsoft.com/office/officeart/2005/8/layout/process5"/>
    <dgm:cxn modelId="{D11AB7C4-BD67-4A54-B00B-D3035262FFF9}" type="presOf" srcId="{C2B0CC12-262E-4416-A29C-F0794ED1B12D}" destId="{6076C2F8-2B54-4EDB-98C7-F6153AAFC5BF}" srcOrd="0" destOrd="0" presId="urn:microsoft.com/office/officeart/2005/8/layout/process5"/>
    <dgm:cxn modelId="{F6CD69E8-41BC-4646-9B0D-41D50ED34723}" type="presOf" srcId="{C2B0CC12-262E-4416-A29C-F0794ED1B12D}" destId="{2A23BDD5-30BA-4640-A380-C557C4611AE9}" srcOrd="1" destOrd="0" presId="urn:microsoft.com/office/officeart/2005/8/layout/process5"/>
    <dgm:cxn modelId="{83D29139-B2F9-49F1-B641-B49354AC6B99}" type="presOf" srcId="{E3DED9E3-D6A1-406B-B88D-5B396B7093F6}" destId="{57F4C029-9885-47EE-BA76-6CABA303C30F}" srcOrd="0" destOrd="0" presId="urn:microsoft.com/office/officeart/2005/8/layout/process5"/>
    <dgm:cxn modelId="{B5C025E0-C49F-45B8-B865-1E6AD19060AC}" srcId="{74C7138D-28FA-4472-B654-8B5F5B6F8F63}" destId="{84BF6519-A844-4C0D-9CA0-1AB19983EDA0}" srcOrd="0" destOrd="0" parTransId="{A96424D5-AB28-42EF-AA2B-06023703172F}" sibTransId="{4B38555C-9F36-4524-9BA5-5D57DB5ACE07}"/>
    <dgm:cxn modelId="{A259DD73-C114-4ECB-82F8-9D835CA6BC99}" type="presOf" srcId="{55627ADD-7799-4F82-B370-A02E7CE63DF2}" destId="{8C3A254E-B245-4C8F-8054-D1AC1033786C}" srcOrd="0" destOrd="0" presId="urn:microsoft.com/office/officeart/2005/8/layout/process5"/>
    <dgm:cxn modelId="{B016DFC7-C004-4BD0-A467-DA31EFC434EE}" type="presOf" srcId="{4B38555C-9F36-4524-9BA5-5D57DB5ACE07}" destId="{F71EBE28-3B74-4C50-AEBA-3305A708ADCF}" srcOrd="0" destOrd="0" presId="urn:microsoft.com/office/officeart/2005/8/layout/process5"/>
    <dgm:cxn modelId="{666499F1-C744-455E-9CE4-6B1785061314}" type="presOf" srcId="{5742BE06-A8EF-40FD-8166-094CDBD664E7}" destId="{894DB6BF-9E05-4F3B-B2DD-3D5C590418D8}" srcOrd="0" destOrd="0" presId="urn:microsoft.com/office/officeart/2005/8/layout/process5"/>
    <dgm:cxn modelId="{9C85E892-E390-4753-B93C-A42ACCF8E096}" type="presOf" srcId="{5D9F0DF5-4CD8-4864-8E85-15B8C00BB17A}" destId="{47BFC067-D809-46D8-A889-1F9AC5E483E0}" srcOrd="0" destOrd="0" presId="urn:microsoft.com/office/officeart/2005/8/layout/process5"/>
    <dgm:cxn modelId="{954DE971-EFF7-458B-80B0-46B9DDBDD9E8}" type="presOf" srcId="{74C7138D-28FA-4472-B654-8B5F5B6F8F63}" destId="{A1A95E24-AB62-4EDC-84F4-C257F99242EE}" srcOrd="0" destOrd="0" presId="urn:microsoft.com/office/officeart/2005/8/layout/process5"/>
    <dgm:cxn modelId="{A5E29B69-AC02-4FC0-8012-E84B1E2B1BA4}" srcId="{74C7138D-28FA-4472-B654-8B5F5B6F8F63}" destId="{55627ADD-7799-4F82-B370-A02E7CE63DF2}" srcOrd="3" destOrd="0" parTransId="{2517F40F-5F99-49C7-BEDA-80EB8282810E}" sibTransId="{5D9F0DF5-4CD8-4864-8E85-15B8C00BB17A}"/>
    <dgm:cxn modelId="{059B69B3-0673-41D9-B8CD-836EAE0EB6ED}" type="presOf" srcId="{6C8E8D1B-73F5-4177-9809-BF59D40445B0}" destId="{3863A38B-B7FA-481C-80A4-57302CAA60D9}" srcOrd="0" destOrd="0" presId="urn:microsoft.com/office/officeart/2005/8/layout/process5"/>
    <dgm:cxn modelId="{C621B54A-D043-439A-BA5A-8012841960EC}" srcId="{74C7138D-28FA-4472-B654-8B5F5B6F8F63}" destId="{E3DED9E3-D6A1-406B-B88D-5B396B7093F6}" srcOrd="5" destOrd="0" parTransId="{BA2ACF2F-95D4-437F-B593-46C6E85E63F5}" sibTransId="{C123BA8C-472E-458A-9667-4969B6B697EB}"/>
    <dgm:cxn modelId="{D0F1F0F1-DB63-40B1-B7DD-A73C85586004}" type="presOf" srcId="{5D9F0DF5-4CD8-4864-8E85-15B8C00BB17A}" destId="{E97AD5FE-D982-4B42-BA87-B2B3FFBBE00A}" srcOrd="1" destOrd="0" presId="urn:microsoft.com/office/officeart/2005/8/layout/process5"/>
    <dgm:cxn modelId="{166F397D-CD15-423C-ABAA-D5DDA526DE4F}" srcId="{74C7138D-28FA-4472-B654-8B5F5B6F8F63}" destId="{5722B1BA-77BE-4ADE-8518-5E9E6F8F4594}" srcOrd="4" destOrd="0" parTransId="{6706B333-4A30-4D61-9BF3-FB8C24A76AE0}" sibTransId="{5742BE06-A8EF-40FD-8166-094CDBD664E7}"/>
    <dgm:cxn modelId="{F4D6F0E6-A052-42A5-82CD-B6E3723923BB}" srcId="{74C7138D-28FA-4472-B654-8B5F5B6F8F63}" destId="{F3F1BD84-AB28-4A22-A667-B79C3D2AD6B4}" srcOrd="2" destOrd="0" parTransId="{82666F37-C4A8-4715-809E-09FD7FB252E9}" sibTransId="{C2B0CC12-262E-4416-A29C-F0794ED1B12D}"/>
    <dgm:cxn modelId="{D57ECF32-FCD4-413A-85AC-2DE186D066B1}" type="presParOf" srcId="{A1A95E24-AB62-4EDC-84F4-C257F99242EE}" destId="{DAE7EC77-4E2C-4D71-8AB2-16A3BEF7AD7F}" srcOrd="0" destOrd="0" presId="urn:microsoft.com/office/officeart/2005/8/layout/process5"/>
    <dgm:cxn modelId="{73D1AF35-144C-4422-95ED-DE6BE89D9087}" type="presParOf" srcId="{A1A95E24-AB62-4EDC-84F4-C257F99242EE}" destId="{F71EBE28-3B74-4C50-AEBA-3305A708ADCF}" srcOrd="1" destOrd="0" presId="urn:microsoft.com/office/officeart/2005/8/layout/process5"/>
    <dgm:cxn modelId="{7169831B-69AD-4456-8FC9-8187C7839AAE}" type="presParOf" srcId="{F71EBE28-3B74-4C50-AEBA-3305A708ADCF}" destId="{EED5B116-BC69-4B43-92A7-3A0896EB1D7F}" srcOrd="0" destOrd="0" presId="urn:microsoft.com/office/officeart/2005/8/layout/process5"/>
    <dgm:cxn modelId="{25E2F2E4-B756-4E67-8B59-AD8C09E757A2}" type="presParOf" srcId="{A1A95E24-AB62-4EDC-84F4-C257F99242EE}" destId="{6D4C022E-EA1A-4EFC-8A9D-7EFA9AAC2D73}" srcOrd="2" destOrd="0" presId="urn:microsoft.com/office/officeart/2005/8/layout/process5"/>
    <dgm:cxn modelId="{13C7D860-CE40-4C9A-823A-EAD535E44B2B}" type="presParOf" srcId="{A1A95E24-AB62-4EDC-84F4-C257F99242EE}" destId="{3863A38B-B7FA-481C-80A4-57302CAA60D9}" srcOrd="3" destOrd="0" presId="urn:microsoft.com/office/officeart/2005/8/layout/process5"/>
    <dgm:cxn modelId="{921C5C7C-4FAB-41BF-8E3D-2A927BD8F4E2}" type="presParOf" srcId="{3863A38B-B7FA-481C-80A4-57302CAA60D9}" destId="{115A22DA-DD73-4B40-A867-36091BCC2D4C}" srcOrd="0" destOrd="0" presId="urn:microsoft.com/office/officeart/2005/8/layout/process5"/>
    <dgm:cxn modelId="{60C18824-40DF-490B-9B72-7B21BDA01384}" type="presParOf" srcId="{A1A95E24-AB62-4EDC-84F4-C257F99242EE}" destId="{51EF8FED-C85D-4CA5-ABA5-213518679B33}" srcOrd="4" destOrd="0" presId="urn:microsoft.com/office/officeart/2005/8/layout/process5"/>
    <dgm:cxn modelId="{808F94B6-C04B-4AC2-852D-0FF8D6ADDD0B}" type="presParOf" srcId="{A1A95E24-AB62-4EDC-84F4-C257F99242EE}" destId="{6076C2F8-2B54-4EDB-98C7-F6153AAFC5BF}" srcOrd="5" destOrd="0" presId="urn:microsoft.com/office/officeart/2005/8/layout/process5"/>
    <dgm:cxn modelId="{70F102AF-753F-44BF-926A-D908BC01CE9B}" type="presParOf" srcId="{6076C2F8-2B54-4EDB-98C7-F6153AAFC5BF}" destId="{2A23BDD5-30BA-4640-A380-C557C4611AE9}" srcOrd="0" destOrd="0" presId="urn:microsoft.com/office/officeart/2005/8/layout/process5"/>
    <dgm:cxn modelId="{F0791872-78EC-4BA5-B943-98E5A72B3C55}" type="presParOf" srcId="{A1A95E24-AB62-4EDC-84F4-C257F99242EE}" destId="{8C3A254E-B245-4C8F-8054-D1AC1033786C}" srcOrd="6" destOrd="0" presId="urn:microsoft.com/office/officeart/2005/8/layout/process5"/>
    <dgm:cxn modelId="{FDC4FC6F-F4CA-4662-8B7E-4E9C168B26FC}" type="presParOf" srcId="{A1A95E24-AB62-4EDC-84F4-C257F99242EE}" destId="{47BFC067-D809-46D8-A889-1F9AC5E483E0}" srcOrd="7" destOrd="0" presId="urn:microsoft.com/office/officeart/2005/8/layout/process5"/>
    <dgm:cxn modelId="{C76CB011-0DAE-4258-9DCE-1D74D9FFC0AE}" type="presParOf" srcId="{47BFC067-D809-46D8-A889-1F9AC5E483E0}" destId="{E97AD5FE-D982-4B42-BA87-B2B3FFBBE00A}" srcOrd="0" destOrd="0" presId="urn:microsoft.com/office/officeart/2005/8/layout/process5"/>
    <dgm:cxn modelId="{6B19EBC7-9A99-4FBD-814C-30DDC0896038}" type="presParOf" srcId="{A1A95E24-AB62-4EDC-84F4-C257F99242EE}" destId="{8A9EB87C-6DF4-46DE-A08B-FEAB956C5E21}" srcOrd="8" destOrd="0" presId="urn:microsoft.com/office/officeart/2005/8/layout/process5"/>
    <dgm:cxn modelId="{24257F24-86B0-4368-AF2B-A2E1788DA7C6}" type="presParOf" srcId="{A1A95E24-AB62-4EDC-84F4-C257F99242EE}" destId="{894DB6BF-9E05-4F3B-B2DD-3D5C590418D8}" srcOrd="9" destOrd="0" presId="urn:microsoft.com/office/officeart/2005/8/layout/process5"/>
    <dgm:cxn modelId="{715201AE-2C14-4F7F-9F4C-C2AE58F65AB8}" type="presParOf" srcId="{894DB6BF-9E05-4F3B-B2DD-3D5C590418D8}" destId="{5706FA1F-BC92-49C9-A555-DCA2EEFCCDF0}" srcOrd="0" destOrd="0" presId="urn:microsoft.com/office/officeart/2005/8/layout/process5"/>
    <dgm:cxn modelId="{848DEBC1-7ACB-4DD8-BC4C-484BC6E00389}" type="presParOf" srcId="{A1A95E24-AB62-4EDC-84F4-C257F99242EE}" destId="{57F4C029-9885-47EE-BA76-6CABA303C30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95EB-F965-40C1-9F68-2EC2C491B06E}">
      <dsp:nvSpPr>
        <dsp:cNvPr id="0" name=""/>
        <dsp:cNvSpPr/>
      </dsp:nvSpPr>
      <dsp:spPr>
        <a:xfrm>
          <a:off x="0" y="542346"/>
          <a:ext cx="6324600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Application form submission:- 15th August, 2017 – </a:t>
          </a:r>
          <a:r>
            <a:rPr lang="en-US" sz="1200" kern="1200" dirty="0" smtClean="0">
              <a:solidFill>
                <a:schemeClr val="bg2"/>
              </a:solidFill>
            </a:rPr>
            <a:t>25th </a:t>
          </a:r>
          <a:r>
            <a:rPr lang="en-US" sz="1200" kern="1200" dirty="0" smtClean="0">
              <a:solidFill>
                <a:schemeClr val="bg2"/>
              </a:solidFill>
            </a:rPr>
            <a:t>September, 2017</a:t>
          </a:r>
          <a:endParaRPr lang="en-US" sz="1200" kern="1200" dirty="0">
            <a:solidFill>
              <a:schemeClr val="bg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Scholarship Announcement in September, 2017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0" y="542346"/>
        <a:ext cx="6324600" cy="1017450"/>
      </dsp:txXfrm>
    </dsp:sp>
    <dsp:sp modelId="{BC747300-372C-4C74-ACC9-D601A8747C7D}">
      <dsp:nvSpPr>
        <dsp:cNvPr id="0" name=""/>
        <dsp:cNvSpPr/>
      </dsp:nvSpPr>
      <dsp:spPr>
        <a:xfrm>
          <a:off x="304801" y="114658"/>
          <a:ext cx="4427220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Scheme Period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32181" y="142038"/>
        <a:ext cx="4372460" cy="506120"/>
      </dsp:txXfrm>
    </dsp:sp>
    <dsp:sp modelId="{1EAADC5D-8749-4A44-AD9B-70E8442D4230}">
      <dsp:nvSpPr>
        <dsp:cNvPr id="0" name=""/>
        <dsp:cNvSpPr/>
      </dsp:nvSpPr>
      <dsp:spPr>
        <a:xfrm>
          <a:off x="0" y="1516728"/>
          <a:ext cx="632460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226550"/>
              <a:satOff val="-13430"/>
              <a:lumOff val="174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Permanent Employee of dealerships</a:t>
          </a:r>
          <a:endParaRPr lang="en-US" sz="1200" kern="1200" dirty="0">
            <a:solidFill>
              <a:schemeClr val="bg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Child who have passed Class V, VIII, X, XII Standard class in the academic year 2016-17</a:t>
          </a:r>
          <a:endParaRPr lang="en-US" sz="1200" kern="1200" dirty="0">
            <a:solidFill>
              <a:schemeClr val="bg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Employee must have completed minimum 2 years of continues service with current TATA MOTORS Dealership </a:t>
          </a:r>
          <a:endParaRPr lang="en-US" sz="1200" kern="1200" dirty="0">
            <a:solidFill>
              <a:schemeClr val="bg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Child must secure a minimum aggregate of Marks  as below</a:t>
          </a:r>
          <a:endParaRPr lang="en-US" sz="1200" kern="1200" dirty="0">
            <a:solidFill>
              <a:schemeClr val="bg2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Class V &amp; VIII – 85%  Marks or equivalent. </a:t>
          </a:r>
          <a:endParaRPr lang="en-US" sz="1200" kern="1200" dirty="0">
            <a:solidFill>
              <a:schemeClr val="bg2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Class X &amp; XII – 90%    Marks or equivalent. </a:t>
          </a:r>
          <a:endParaRPr lang="en-IN" sz="1200" kern="1200" dirty="0">
            <a:solidFill>
              <a:schemeClr val="bg2"/>
            </a:solidFill>
          </a:endParaRPr>
        </a:p>
      </dsp:txBody>
      <dsp:txXfrm>
        <a:off x="0" y="1516728"/>
        <a:ext cx="6324600" cy="1975050"/>
      </dsp:txXfrm>
    </dsp:sp>
    <dsp:sp modelId="{27D85080-937A-412C-A719-29C85004C3BE}">
      <dsp:nvSpPr>
        <dsp:cNvPr id="0" name=""/>
        <dsp:cNvSpPr/>
      </dsp:nvSpPr>
      <dsp:spPr>
        <a:xfrm>
          <a:off x="304801" y="1464680"/>
          <a:ext cx="4427220" cy="37867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Eligibility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23287" y="1483166"/>
        <a:ext cx="4390248" cy="341706"/>
      </dsp:txXfrm>
    </dsp:sp>
    <dsp:sp modelId="{98D1DDC4-3C17-47E6-9652-D06B4A8FC6C4}">
      <dsp:nvSpPr>
        <dsp:cNvPr id="0" name=""/>
        <dsp:cNvSpPr/>
      </dsp:nvSpPr>
      <dsp:spPr>
        <a:xfrm>
          <a:off x="0" y="3728141"/>
          <a:ext cx="6324600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453101"/>
              <a:satOff val="-26860"/>
              <a:lumOff val="34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Class V         Rs 4000</a:t>
          </a:r>
          <a:endParaRPr lang="en-US" sz="1200" kern="1200" dirty="0">
            <a:solidFill>
              <a:schemeClr val="bg2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Class VIII     </a:t>
          </a:r>
          <a:r>
            <a:rPr lang="en-US" sz="1200" kern="1200" dirty="0" err="1" smtClean="0">
              <a:solidFill>
                <a:schemeClr val="bg2"/>
              </a:solidFill>
            </a:rPr>
            <a:t>Rs</a:t>
          </a:r>
          <a:r>
            <a:rPr lang="en-US" sz="1200" kern="1200" dirty="0" smtClean="0">
              <a:solidFill>
                <a:schemeClr val="bg2"/>
              </a:solidFill>
            </a:rPr>
            <a:t> 6000</a:t>
          </a:r>
          <a:endParaRPr lang="en-US" sz="1200" kern="1200" dirty="0">
            <a:solidFill>
              <a:schemeClr val="bg2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Class X         </a:t>
          </a:r>
          <a:r>
            <a:rPr lang="en-US" sz="1200" kern="1200" dirty="0" err="1" smtClean="0">
              <a:solidFill>
                <a:schemeClr val="bg2"/>
              </a:solidFill>
            </a:rPr>
            <a:t>Rs</a:t>
          </a:r>
          <a:r>
            <a:rPr lang="en-US" sz="1200" kern="1200" dirty="0" smtClean="0">
              <a:solidFill>
                <a:schemeClr val="bg2"/>
              </a:solidFill>
            </a:rPr>
            <a:t> 8000</a:t>
          </a:r>
          <a:endParaRPr lang="en-US" sz="1200" kern="1200" dirty="0">
            <a:solidFill>
              <a:schemeClr val="bg2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Class XII       </a:t>
          </a:r>
          <a:r>
            <a:rPr lang="en-US" sz="1200" kern="1200" dirty="0" err="1" smtClean="0">
              <a:solidFill>
                <a:schemeClr val="bg2"/>
              </a:solidFill>
            </a:rPr>
            <a:t>Rs</a:t>
          </a:r>
          <a:r>
            <a:rPr lang="en-US" sz="1200" kern="1200" dirty="0" smtClean="0">
              <a:solidFill>
                <a:schemeClr val="bg2"/>
              </a:solidFill>
            </a:rPr>
            <a:t> 10000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0" y="3728141"/>
        <a:ext cx="6324600" cy="1256850"/>
      </dsp:txXfrm>
    </dsp:sp>
    <dsp:sp modelId="{A2275B13-2E25-4BC0-8B29-142AFB2AC871}">
      <dsp:nvSpPr>
        <dsp:cNvPr id="0" name=""/>
        <dsp:cNvSpPr/>
      </dsp:nvSpPr>
      <dsp:spPr>
        <a:xfrm>
          <a:off x="304801" y="3447799"/>
          <a:ext cx="4427220" cy="41006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Scholarship amount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24819" y="3467817"/>
        <a:ext cx="4387184" cy="370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EC77-4E2C-4D71-8AB2-16A3BEF7AD7F}">
      <dsp:nvSpPr>
        <dsp:cNvPr id="0" name=""/>
        <dsp:cNvSpPr/>
      </dsp:nvSpPr>
      <dsp:spPr>
        <a:xfrm>
          <a:off x="1277" y="613989"/>
          <a:ext cx="2595682" cy="1545711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2"/>
              </a:solidFill>
            </a:rPr>
            <a:t>TATA dealership Employee  need to download the application form from the website mentioned &amp; fill  the same providing their &amp;  children’s details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2"/>
              </a:solidFill>
            </a:rPr>
            <a:t>(</a:t>
          </a:r>
          <a:r>
            <a:rPr lang="en-IN" sz="1100" b="1" kern="1200" dirty="0" smtClean="0">
              <a:solidFill>
                <a:schemeClr val="bg2"/>
              </a:solidFill>
            </a:rPr>
            <a:t>www.yuvapratibha.tatamotors.com</a:t>
          </a:r>
          <a:r>
            <a:rPr lang="en-US" sz="1100" b="1" kern="1200" dirty="0" smtClean="0">
              <a:solidFill>
                <a:schemeClr val="bg2"/>
              </a:solidFill>
            </a:rPr>
            <a:t>)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46549" y="659261"/>
        <a:ext cx="2505138" cy="1455167"/>
      </dsp:txXfrm>
    </dsp:sp>
    <dsp:sp modelId="{F71EBE28-3B74-4C50-AEBA-3305A708ADCF}">
      <dsp:nvSpPr>
        <dsp:cNvPr id="0" name=""/>
        <dsp:cNvSpPr/>
      </dsp:nvSpPr>
      <dsp:spPr>
        <a:xfrm rot="115268">
          <a:off x="2734405" y="1224116"/>
          <a:ext cx="331528" cy="432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2734433" y="1309022"/>
        <a:ext cx="232070" cy="259717"/>
      </dsp:txXfrm>
    </dsp:sp>
    <dsp:sp modelId="{6D4C022E-EA1A-4EFC-8A9D-7EFA9AAC2D73}">
      <dsp:nvSpPr>
        <dsp:cNvPr id="0" name=""/>
        <dsp:cNvSpPr/>
      </dsp:nvSpPr>
      <dsp:spPr>
        <a:xfrm>
          <a:off x="3222134" y="768647"/>
          <a:ext cx="2541277" cy="1450642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2"/>
              </a:solidFill>
            </a:rPr>
            <a:t>Filled Forms with attested copies of required documents needs to be couriered to the program center at the mentioned address.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2"/>
              </a:solidFill>
            </a:rPr>
            <a:t>(The form has to be verified and stamped by the HR Manager of Dealership)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3264622" y="811135"/>
        <a:ext cx="2456301" cy="1365666"/>
      </dsp:txXfrm>
    </dsp:sp>
    <dsp:sp modelId="{3863A38B-B7FA-481C-80A4-57302CAA60D9}">
      <dsp:nvSpPr>
        <dsp:cNvPr id="0" name=""/>
        <dsp:cNvSpPr/>
      </dsp:nvSpPr>
      <dsp:spPr>
        <a:xfrm rot="21554291">
          <a:off x="5905846" y="1256464"/>
          <a:ext cx="343204" cy="432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905851" y="1343721"/>
        <a:ext cx="240243" cy="259717"/>
      </dsp:txXfrm>
    </dsp:sp>
    <dsp:sp modelId="{51EF8FED-C85D-4CA5-ABA5-213518679B33}">
      <dsp:nvSpPr>
        <dsp:cNvPr id="0" name=""/>
        <dsp:cNvSpPr/>
      </dsp:nvSpPr>
      <dsp:spPr>
        <a:xfrm>
          <a:off x="6410909" y="697140"/>
          <a:ext cx="2150949" cy="1514042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2"/>
              </a:solidFill>
            </a:rPr>
            <a:t>Forms received at the program center will be collated and verified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6455254" y="741485"/>
        <a:ext cx="2062259" cy="1425352"/>
      </dsp:txXfrm>
    </dsp:sp>
    <dsp:sp modelId="{6076C2F8-2B54-4EDB-98C7-F6153AAFC5BF}">
      <dsp:nvSpPr>
        <dsp:cNvPr id="0" name=""/>
        <dsp:cNvSpPr/>
      </dsp:nvSpPr>
      <dsp:spPr>
        <a:xfrm rot="5408448">
          <a:off x="7312381" y="2308393"/>
          <a:ext cx="342743" cy="432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7354021" y="2353453"/>
        <a:ext cx="259717" cy="239920"/>
      </dsp:txXfrm>
    </dsp:sp>
    <dsp:sp modelId="{8C3A254E-B245-4C8F-8054-D1AC1033786C}">
      <dsp:nvSpPr>
        <dsp:cNvPr id="0" name=""/>
        <dsp:cNvSpPr/>
      </dsp:nvSpPr>
      <dsp:spPr>
        <a:xfrm>
          <a:off x="6276146" y="2857868"/>
          <a:ext cx="2409376" cy="1709742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2"/>
              </a:solidFill>
            </a:rPr>
            <a:t>Any discrepancy in the documents will be communicated back to Dealership HR.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2"/>
              </a:solidFill>
            </a:rPr>
            <a:t>Dealership HR need to revert back  within the mentioned timeframe on that discrepancy. Failing which the application will be rejected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6326223" y="2907945"/>
        <a:ext cx="2309222" cy="1609588"/>
      </dsp:txXfrm>
    </dsp:sp>
    <dsp:sp modelId="{47BFC067-D809-46D8-A889-1F9AC5E483E0}">
      <dsp:nvSpPr>
        <dsp:cNvPr id="0" name=""/>
        <dsp:cNvSpPr/>
      </dsp:nvSpPr>
      <dsp:spPr>
        <a:xfrm rot="10783680">
          <a:off x="5864679" y="3503289"/>
          <a:ext cx="290771" cy="432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5951910" y="3589655"/>
        <a:ext cx="203540" cy="259717"/>
      </dsp:txXfrm>
    </dsp:sp>
    <dsp:sp modelId="{8A9EB87C-6DF4-46DE-A08B-FEAB956C5E21}">
      <dsp:nvSpPr>
        <dsp:cNvPr id="0" name=""/>
        <dsp:cNvSpPr/>
      </dsp:nvSpPr>
      <dsp:spPr>
        <a:xfrm>
          <a:off x="3449911" y="3017951"/>
          <a:ext cx="2277614" cy="1417035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2"/>
              </a:solidFill>
            </a:rPr>
            <a:t>List of the Children selected for the scholarship scheme will be informed in the month of Sept’17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3491415" y="3059455"/>
        <a:ext cx="2194606" cy="1334027"/>
      </dsp:txXfrm>
    </dsp:sp>
    <dsp:sp modelId="{894DB6BF-9E05-4F3B-B2DD-3D5C590418D8}">
      <dsp:nvSpPr>
        <dsp:cNvPr id="0" name=""/>
        <dsp:cNvSpPr/>
      </dsp:nvSpPr>
      <dsp:spPr>
        <a:xfrm rot="10801181">
          <a:off x="2979485" y="3509541"/>
          <a:ext cx="332433" cy="432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79215" y="3596131"/>
        <a:ext cx="232703" cy="259717"/>
      </dsp:txXfrm>
    </dsp:sp>
    <dsp:sp modelId="{57F4C029-9885-47EE-BA76-6CABA303C30F}">
      <dsp:nvSpPr>
        <dsp:cNvPr id="0" name=""/>
        <dsp:cNvSpPr/>
      </dsp:nvSpPr>
      <dsp:spPr>
        <a:xfrm>
          <a:off x="256928" y="3082577"/>
          <a:ext cx="2565748" cy="1285689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2"/>
              </a:solidFill>
            </a:rPr>
            <a:t>Felicitation program to handover the Certificate &amp; Scholarship </a:t>
          </a:r>
          <a:r>
            <a:rPr lang="en-US" sz="1100" b="1" kern="1200" dirty="0" err="1" smtClean="0">
              <a:solidFill>
                <a:schemeClr val="bg2"/>
              </a:solidFill>
            </a:rPr>
            <a:t>Cheque</a:t>
          </a:r>
          <a:r>
            <a:rPr lang="en-US" sz="1100" b="1" kern="1200" dirty="0" smtClean="0">
              <a:solidFill>
                <a:schemeClr val="bg2"/>
              </a:solidFill>
            </a:rPr>
            <a:t>  will be plan in the month of Sept’17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294585" y="3120234"/>
        <a:ext cx="2490434" cy="1210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117A-5BE9-4321-A388-D6F3A30E6C8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55A-5434-452E-B31C-D3631D7A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RM PPT Template\mrm_background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07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386" y="358378"/>
            <a:ext cx="7772400" cy="595028"/>
          </a:xfrm>
          <a:prstGeom prst="rect">
            <a:avLst/>
          </a:prstGeom>
        </p:spPr>
        <p:txBody>
          <a:bodyPr lIns="57582" tIns="28791" rIns="57582" bIns="28791"/>
          <a:lstStyle>
            <a:lvl1pPr>
              <a:defRPr>
                <a:solidFill>
                  <a:srgbClr val="45466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40448" y="1286389"/>
            <a:ext cx="7772400" cy="4304393"/>
          </a:xfrm>
          <a:prstGeom prst="rect">
            <a:avLst/>
          </a:prstGeom>
        </p:spPr>
        <p:txBody>
          <a:bodyPr lIns="57582" tIns="28791" rIns="57582" bIns="28791"/>
          <a:lstStyle>
            <a:lvl1pPr>
              <a:buFont typeface="Wingdings" charset="2"/>
              <a:buChar char=""/>
              <a:defRPr baseline="0"/>
            </a:lvl1pPr>
            <a:lvl2pPr>
              <a:buFont typeface="Wingdings" charset="2"/>
              <a:buChar char=""/>
              <a:defRPr baseline="0"/>
            </a:lvl2pPr>
            <a:lvl3pPr>
              <a:buFont typeface="Wingdings" charset="2"/>
              <a:buChar char=""/>
              <a:defRPr/>
            </a:lvl3pPr>
            <a:lvl4pPr>
              <a:buFont typeface="Wingdings" charset="2"/>
              <a:buChar char=""/>
              <a:defRPr/>
            </a:lvl4pPr>
            <a:lvl5pPr>
              <a:buFont typeface="Wingdings 2" pitchFamily="18" charset="2"/>
              <a:buChar char="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MRM PPT Template\mrm_background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07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562600"/>
            <a:ext cx="2667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591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0" y="5910263"/>
            <a:ext cx="2921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9525"/>
            <a:ext cx="9145588" cy="6848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946275" y="1878013"/>
            <a:ext cx="5251450" cy="193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63875" y="4144963"/>
            <a:ext cx="3016250" cy="2292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4" descr="MRM tree sm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763" y="4481513"/>
            <a:ext cx="19669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75" y="5715000"/>
            <a:ext cx="2921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45794" y="1877254"/>
            <a:ext cx="5251297" cy="193274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map_europ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86175" y="319088"/>
            <a:ext cx="1800225" cy="63658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0000" dist="23000" dir="36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11413" y="2168525"/>
            <a:ext cx="4321175" cy="25209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0000" dist="23000" dir="36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83050" y="3352800"/>
            <a:ext cx="102235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  <a:latin typeface="Helvetica Neue"/>
                <a:cs typeface="Helvetica Neue"/>
              </a:rPr>
              <a:t>CLIENT</a:t>
            </a:r>
            <a:br>
              <a:rPr lang="en-US" dirty="0">
                <a:solidFill>
                  <a:prstClr val="white"/>
                </a:solidFill>
                <a:latin typeface="Helvetica Neue"/>
                <a:cs typeface="Helvetica Neue"/>
              </a:rPr>
            </a:br>
            <a:r>
              <a:rPr lang="en-US" dirty="0">
                <a:solidFill>
                  <a:prstClr val="white"/>
                </a:solidFill>
                <a:latin typeface="Helvetica Neue"/>
                <a:cs typeface="Helvetica Neue"/>
              </a:rPr>
              <a:t>LOGO</a:t>
            </a:r>
            <a:br>
              <a:rPr lang="en-US" dirty="0">
                <a:solidFill>
                  <a:prstClr val="white"/>
                </a:solidFill>
                <a:latin typeface="Helvetica Neue"/>
                <a:cs typeface="Helvetica Neue"/>
              </a:rPr>
            </a:br>
            <a:r>
              <a:rPr lang="en-US" dirty="0">
                <a:solidFill>
                  <a:prstClr val="white"/>
                </a:solidFill>
                <a:latin typeface="Helvetica Neue"/>
                <a:cs typeface="Helvetica Neue"/>
              </a:rPr>
              <a:t>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159250" y="4281488"/>
            <a:ext cx="9080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fld id="{FFCB59AB-DA65-C742-9112-8158A76BB3D6}" type="datetimeFigureOut">
              <a:rPr lang="en-US" sz="1600" b="1">
                <a:solidFill>
                  <a:srgbClr val="31006A"/>
                </a:solidFill>
                <a:latin typeface="Helvetica Neue"/>
                <a:cs typeface="Helvetica Neue"/>
              </a:rPr>
              <a:pPr defTabSz="457200">
                <a:defRPr/>
              </a:pPr>
              <a:t>9/15/2017</a:t>
            </a:fld>
            <a:endParaRPr lang="en-US" sz="1600" b="1" dirty="0">
              <a:solidFill>
                <a:srgbClr val="31006A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032250" y="5591175"/>
            <a:ext cx="1079500" cy="10795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0000" dist="23000" dir="36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86001"/>
            <a:ext cx="3429000" cy="990600"/>
          </a:xfrm>
        </p:spPr>
        <p:txBody>
          <a:bodyPr>
            <a:normAutofit/>
          </a:bodyPr>
          <a:lstStyle>
            <a:lvl1pPr algn="ctr"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5849938"/>
            <a:ext cx="9145588" cy="10080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64255" tIns="32127" rIns="64255" bIns="3212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55022877-629E-4E72-A81A-AC214818DBE8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8747125" y="76200"/>
            <a:ext cx="320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457200">
              <a:spcBef>
                <a:spcPct val="50000"/>
              </a:spcBef>
              <a:defRPr/>
            </a:pPr>
            <a:fld id="{BF11AE4D-A58B-47FC-926F-328938E53F87}" type="slidenum">
              <a:rPr lang="en-US" sz="1400" b="1">
                <a:solidFill>
                  <a:srgbClr val="7F7F7F"/>
                </a:solidFill>
                <a:latin typeface="Arial"/>
                <a:ea typeface="Arial" pitchFamily="27" charset="0"/>
                <a:cs typeface="Arial"/>
              </a:rPr>
              <a:pPr algn="ctr" defTabSz="45720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7F7F7F"/>
              </a:solidFill>
              <a:latin typeface="Arial"/>
              <a:ea typeface="Arial" pitchFamily="27" charset="0"/>
              <a:cs typeface="Arial"/>
            </a:endParaRPr>
          </a:p>
        </p:txBody>
      </p: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 rot="10800000" flipV="1">
            <a:off x="722313" y="4791075"/>
            <a:ext cx="7772400" cy="0"/>
          </a:xfrm>
          <a:prstGeom prst="line">
            <a:avLst/>
          </a:prstGeom>
          <a:noFill/>
          <a:ln w="508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20135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91075"/>
            <a:ext cx="7772400" cy="3905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5400000">
            <a:off x="477838" y="3221037"/>
            <a:ext cx="5562600" cy="34925"/>
          </a:xfrm>
          <a:prstGeom prst="line">
            <a:avLst/>
          </a:prstGeom>
          <a:noFill/>
          <a:ln w="508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457199"/>
            <a:ext cx="2784382" cy="13716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52800" y="457199"/>
            <a:ext cx="5334000" cy="5562601"/>
          </a:xfrm>
        </p:spPr>
        <p:txBody>
          <a:bodyPr/>
          <a:lstStyle>
            <a:lvl1pPr marL="457200" indent="-457200">
              <a:buFont typeface="Arial"/>
              <a:buNone/>
              <a:defRPr sz="1600" b="1">
                <a:solidFill>
                  <a:schemeClr val="tx1"/>
                </a:solidFill>
              </a:defRPr>
            </a:lvl1pPr>
            <a:lvl2pPr marL="914400" indent="-457200">
              <a:buFont typeface="Wingdings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 sz="1400" b="0">
                <a:solidFill>
                  <a:schemeClr val="bg1">
                    <a:lumMod val="50000"/>
                  </a:schemeClr>
                </a:solidFill>
              </a:defRPr>
            </a:lvl3pPr>
            <a:lvl4pPr marL="17145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99" y="4267201"/>
            <a:ext cx="2784382" cy="14478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1" i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5400000">
            <a:off x="477838" y="3221037"/>
            <a:ext cx="5562600" cy="34925"/>
          </a:xfrm>
          <a:prstGeom prst="line">
            <a:avLst/>
          </a:prstGeom>
          <a:noFill/>
          <a:ln w="508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457199"/>
            <a:ext cx="2784382" cy="55626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4462"/>
            <a:ext cx="8305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RM tree 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91200"/>
            <a:ext cx="19669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 rot="5400000">
            <a:off x="477838" y="3221037"/>
            <a:ext cx="5562600" cy="34925"/>
          </a:xfrm>
          <a:prstGeom prst="line">
            <a:avLst/>
          </a:prstGeom>
          <a:noFill/>
          <a:ln w="508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457199"/>
            <a:ext cx="2784382" cy="13716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52800" y="457199"/>
            <a:ext cx="5334000" cy="5562601"/>
          </a:xfrm>
        </p:spPr>
        <p:txBody>
          <a:bodyPr/>
          <a:lstStyle>
            <a:lvl1pPr marL="457200" indent="-457200">
              <a:buFont typeface="Arial"/>
              <a:buNone/>
              <a:defRPr sz="1600" b="1">
                <a:solidFill>
                  <a:schemeClr val="tx1"/>
                </a:solidFill>
              </a:defRPr>
            </a:lvl1pPr>
            <a:lvl2pPr marL="914400" indent="-457200">
              <a:buFont typeface="Wingdings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 sz="1400" b="0">
                <a:solidFill>
                  <a:schemeClr val="bg1">
                    <a:lumMod val="50000"/>
                  </a:schemeClr>
                </a:solidFill>
              </a:defRPr>
            </a:lvl3pPr>
            <a:lvl4pPr marL="17145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AD6990-7412-47FB-B708-4BAE132AB6E8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00AF756-083B-4E56-A4C9-A23929D11C2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RM tree 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91200"/>
            <a:ext cx="19669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 rot="5400000">
            <a:off x="477838" y="3221037"/>
            <a:ext cx="5562600" cy="34925"/>
          </a:xfrm>
          <a:prstGeom prst="line">
            <a:avLst/>
          </a:prstGeom>
          <a:noFill/>
          <a:ln w="508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457199"/>
            <a:ext cx="2784382" cy="13716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52800" y="457199"/>
            <a:ext cx="5334000" cy="5562601"/>
          </a:xfrm>
        </p:spPr>
        <p:txBody>
          <a:bodyPr/>
          <a:lstStyle>
            <a:lvl1pPr marL="457200" indent="-457200">
              <a:buFont typeface="Arial"/>
              <a:buNone/>
              <a:defRPr sz="1600" b="1">
                <a:solidFill>
                  <a:schemeClr val="tx1"/>
                </a:solidFill>
              </a:defRPr>
            </a:lvl1pPr>
            <a:lvl2pPr marL="914400" indent="-457200">
              <a:buFont typeface="Wingdings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 sz="1400" b="0">
                <a:solidFill>
                  <a:schemeClr val="bg1">
                    <a:lumMod val="50000"/>
                  </a:schemeClr>
                </a:solidFill>
              </a:defRPr>
            </a:lvl3pPr>
            <a:lvl4pPr marL="17145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63404A-D986-41C0-9CB5-558B7EA573FD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DE145D-F646-49D7-9AA9-4A176A1151C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RM tree 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91200"/>
            <a:ext cx="19669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 rot="5400000">
            <a:off x="477838" y="3221037"/>
            <a:ext cx="5562600" cy="34925"/>
          </a:xfrm>
          <a:prstGeom prst="line">
            <a:avLst/>
          </a:prstGeom>
          <a:noFill/>
          <a:ln w="508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457199"/>
            <a:ext cx="2784382" cy="13716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52800" y="457199"/>
            <a:ext cx="5334000" cy="5562601"/>
          </a:xfrm>
        </p:spPr>
        <p:txBody>
          <a:bodyPr/>
          <a:lstStyle>
            <a:lvl1pPr marL="457200" indent="-457200">
              <a:buFont typeface="Arial"/>
              <a:buNone/>
              <a:defRPr sz="1600" b="1">
                <a:solidFill>
                  <a:schemeClr val="tx1"/>
                </a:solidFill>
              </a:defRPr>
            </a:lvl1pPr>
            <a:lvl2pPr marL="914400" indent="-457200">
              <a:buFont typeface="Wingdings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 sz="1400" b="0">
                <a:solidFill>
                  <a:schemeClr val="bg1">
                    <a:lumMod val="50000"/>
                  </a:schemeClr>
                </a:solidFill>
              </a:defRPr>
            </a:lvl3pPr>
            <a:lvl4pPr marL="17145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B460EF-9D4F-47B3-950F-0E3DFE58B232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DD02518-607F-40B0-9329-4582ACE529D1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6E26C63-29CA-4FE5-BDB5-6B5924097FAA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 rot="5400000">
            <a:off x="236538" y="3559175"/>
            <a:ext cx="5562600" cy="34925"/>
          </a:xfrm>
          <a:prstGeom prst="line">
            <a:avLst/>
          </a:prstGeom>
          <a:noFill/>
          <a:ln w="508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2844" y="457199"/>
            <a:ext cx="2784382" cy="55626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52800" y="457199"/>
            <a:ext cx="5334000" cy="5562601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800">
                <a:latin typeface="+mn-lt"/>
              </a:defRPr>
            </a:lvl1pPr>
            <a:lvl2pPr marL="914400" indent="-457200"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 sz="2400" b="0">
                <a:solidFill>
                  <a:schemeClr val="bg1">
                    <a:lumMod val="50000"/>
                  </a:schemeClr>
                </a:solidFill>
              </a:defRPr>
            </a:lvl3pPr>
            <a:lvl4pPr marL="17145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Courier New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467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9201" y="2133600"/>
            <a:ext cx="3543300" cy="3733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1" y="2133600"/>
            <a:ext cx="3543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24BF24-1CD8-4A9A-A5FC-9EA8654E691B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 rot="5400000">
            <a:off x="2507456" y="3415507"/>
            <a:ext cx="3698875" cy="26988"/>
          </a:xfrm>
          <a:prstGeom prst="line">
            <a:avLst/>
          </a:prstGeom>
          <a:noFill/>
          <a:ln w="25400" algn="ctr">
            <a:solidFill>
              <a:srgbClr val="230069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3657600" cy="39624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8CDE136-AE91-449F-BF32-1070049ACDDA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8F89-C10F-4627-83B1-74664824A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A37F-EBBA-4D6F-8309-B652BD63C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806C-3A7C-48F7-BD8D-EEF3BCCD67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05E5-72F9-453E-815A-B3F4D6D10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07EB-2F5D-440C-884F-2B7809590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1607-B7AF-4729-B1B1-914091B88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99328-C5E5-4C59-B73B-EC9767178C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900B-EF16-49FA-8592-B4A32C066B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6A3B-D4EC-4E69-A765-97C86AEBE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ABF8-AC21-470F-869C-168A30F45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2804-D90F-42D0-834B-FB3E6B6C11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2653-C4FA-44E5-AEA3-509C4574D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hyperlink" Target="http://www.google.co.in/imgres?imgurl=http://www.india-server.com/news-images/tata-motors-2009-2010-q1-net-profit-up-9696.jpg&amp;imgrefurl=http://www.india-server.com/magazine/tata-motors-3.html&amp;usg=__9x4FApr4xQxd1fv9QUX9G4AaeMw=&amp;h=277&amp;w=450&amp;sz=11&amp;hl=en&amp;start=6&amp;um=1&amp;itbs=1&amp;tbnid=K0G4n2DHHXrvYM:&amp;tbnh=78&amp;tbnw=127&amp;prev=/images?q=Tata+motors+logo&amp;um=1&amp;hl=en&amp;sa=X&amp;tbs=isch:1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BF5C-67F4-422B-BF50-DF7301A3DD6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10EE-2290-416F-AEA3-1EA19E13AE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 descr="F:\MRM PPT Template\MRM_india_logo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410" y="6324600"/>
            <a:ext cx="1662215" cy="5720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TopBan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solidFill>
            <a:srgbClr val="002A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30" name="Picture 9" descr="Tata Motors Blue slide presentation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6553200"/>
            <a:ext cx="1352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bg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 b="1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 b="1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 b="1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 b="1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3175" y="6477000"/>
            <a:ext cx="9144000" cy="382588"/>
          </a:xfrm>
          <a:prstGeom prst="rect">
            <a:avLst/>
          </a:prstGeom>
          <a:solidFill>
            <a:srgbClr val="002A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A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TopBa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Tata Motors Blue slide presentati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05250" y="6553200"/>
            <a:ext cx="1352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m"/>
        <a:tabLst>
          <a:tab pos="169863" algn="l"/>
        </a:tabLst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079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l"/>
        <a:tabLst>
          <a:tab pos="169863" algn="l"/>
        </a:tabLst>
        <a:defRPr sz="1700">
          <a:solidFill>
            <a:schemeClr val="tx1"/>
          </a:solidFill>
          <a:latin typeface="+mn-lt"/>
          <a:cs typeface="+mn-cs"/>
        </a:defRPr>
      </a:lvl2pPr>
      <a:lvl3pPr marL="688975" indent="-117475" algn="l" rtl="0" eaLnBrk="1" fontAlgn="base" hangingPunct="1">
        <a:spcBef>
          <a:spcPct val="20000"/>
        </a:spcBef>
        <a:spcAft>
          <a:spcPct val="0"/>
        </a:spcAft>
        <a:buChar char="•"/>
        <a:tabLst>
          <a:tab pos="169863" algn="l"/>
        </a:tabLst>
        <a:defRPr sz="1600">
          <a:solidFill>
            <a:schemeClr val="tx1"/>
          </a:solidFill>
          <a:latin typeface="+mn-lt"/>
          <a:cs typeface="+mn-cs"/>
        </a:defRPr>
      </a:lvl3pPr>
      <a:lvl4pPr marL="912813" indent="-109538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69863" algn="l"/>
        </a:tabLst>
        <a:defRPr sz="1400">
          <a:solidFill>
            <a:schemeClr val="tx1"/>
          </a:solidFill>
          <a:latin typeface="+mn-lt"/>
          <a:cs typeface="+mn-cs"/>
        </a:defRPr>
      </a:lvl4pPr>
      <a:lvl5pPr marL="1147763" indent="-117475" algn="l" rtl="0" eaLnBrk="1" fontAlgn="base" hangingPunct="1">
        <a:spcBef>
          <a:spcPct val="20000"/>
        </a:spcBef>
        <a:spcAft>
          <a:spcPct val="0"/>
        </a:spcAft>
        <a:buChar char="»"/>
        <a:tabLst>
          <a:tab pos="169863" algn="l"/>
        </a:tabLst>
        <a:defRPr sz="1400">
          <a:solidFill>
            <a:schemeClr val="tx1"/>
          </a:solidFill>
          <a:latin typeface="+mn-lt"/>
          <a:cs typeface="+mn-cs"/>
        </a:defRPr>
      </a:lvl5pPr>
      <a:lvl6pPr marL="1604963" indent="-117475" algn="l" rtl="0" eaLnBrk="1" fontAlgn="base" hangingPunct="1">
        <a:spcBef>
          <a:spcPct val="20000"/>
        </a:spcBef>
        <a:spcAft>
          <a:spcPct val="0"/>
        </a:spcAft>
        <a:buChar char="»"/>
        <a:tabLst>
          <a:tab pos="169863" algn="l"/>
        </a:tabLst>
        <a:defRPr sz="1400">
          <a:solidFill>
            <a:schemeClr val="tx1"/>
          </a:solidFill>
          <a:latin typeface="+mn-lt"/>
          <a:cs typeface="+mn-cs"/>
        </a:defRPr>
      </a:lvl6pPr>
      <a:lvl7pPr marL="2062163" indent="-117475" algn="l" rtl="0" eaLnBrk="1" fontAlgn="base" hangingPunct="1">
        <a:spcBef>
          <a:spcPct val="20000"/>
        </a:spcBef>
        <a:spcAft>
          <a:spcPct val="0"/>
        </a:spcAft>
        <a:buChar char="»"/>
        <a:tabLst>
          <a:tab pos="169863" algn="l"/>
        </a:tabLst>
        <a:defRPr sz="1400">
          <a:solidFill>
            <a:schemeClr val="tx1"/>
          </a:solidFill>
          <a:latin typeface="+mn-lt"/>
          <a:cs typeface="+mn-cs"/>
        </a:defRPr>
      </a:lvl7pPr>
      <a:lvl8pPr marL="2519363" indent="-117475" algn="l" rtl="0" eaLnBrk="1" fontAlgn="base" hangingPunct="1">
        <a:spcBef>
          <a:spcPct val="20000"/>
        </a:spcBef>
        <a:spcAft>
          <a:spcPct val="0"/>
        </a:spcAft>
        <a:buChar char="»"/>
        <a:tabLst>
          <a:tab pos="169863" algn="l"/>
        </a:tabLst>
        <a:defRPr sz="1400">
          <a:solidFill>
            <a:schemeClr val="tx1"/>
          </a:solidFill>
          <a:latin typeface="+mn-lt"/>
          <a:cs typeface="+mn-cs"/>
        </a:defRPr>
      </a:lvl8pPr>
      <a:lvl9pPr marL="2976563" indent="-117475" algn="l" rtl="0" eaLnBrk="1" fontAlgn="base" hangingPunct="1">
        <a:spcBef>
          <a:spcPct val="20000"/>
        </a:spcBef>
        <a:spcAft>
          <a:spcPct val="0"/>
        </a:spcAft>
        <a:buChar char="»"/>
        <a:tabLst>
          <a:tab pos="169863" algn="l"/>
        </a:tabLst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MRM tree sml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19669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747125" y="76200"/>
            <a:ext cx="320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457200">
              <a:spcBef>
                <a:spcPct val="50000"/>
              </a:spcBef>
              <a:defRPr/>
            </a:pPr>
            <a:fld id="{6DC35811-86CE-47CB-8010-8E8B92DB41A9}" type="slidenum">
              <a:rPr lang="en-US" sz="1400" b="1">
                <a:solidFill>
                  <a:srgbClr val="7F7F7F"/>
                </a:solidFill>
                <a:latin typeface="Arial"/>
                <a:ea typeface="Arial" pitchFamily="27" charset="0"/>
                <a:cs typeface="Arial"/>
              </a:rPr>
              <a:pPr algn="ctr" defTabSz="45720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7F7F7F"/>
              </a:solidFill>
              <a:latin typeface="Arial"/>
              <a:ea typeface="Arial" pitchFamily="27" charset="0"/>
              <a:cs typeface="Arial"/>
            </a:endParaRPr>
          </a:p>
        </p:txBody>
      </p:sp>
      <p:pic>
        <p:nvPicPr>
          <p:cNvPr id="1030" name="Picture 5" descr="http://t0.gstatic.com/images?q=tbn:K0G4n2DHHXrvYM:http://www.india-server.com/news-images/tata-motors-2009-2010-q1-net-profit-up-9696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86625" y="5865813"/>
            <a:ext cx="15001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1006A"/>
          </a:solidFill>
          <a:latin typeface="+mn-lt"/>
          <a:ea typeface="Helvetica Neue"/>
          <a:cs typeface="Helvetica Neue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Calibri" pitchFamily="34" charset="0"/>
          <a:ea typeface="Helvetica Neue"/>
          <a:cs typeface="Helvetica Neue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Calibri" pitchFamily="34" charset="0"/>
          <a:ea typeface="Helvetica Neue"/>
          <a:cs typeface="Helvetica Neue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Calibri" pitchFamily="34" charset="0"/>
          <a:ea typeface="Helvetica Neue"/>
          <a:cs typeface="Helvetica Neue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Calibri" pitchFamily="34" charset="0"/>
          <a:ea typeface="Helvetica Neue"/>
          <a:cs typeface="Helvetica Neue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Helvetica Neue"/>
          <a:ea typeface="Helvetica Neue"/>
          <a:cs typeface="Helvetica Neue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Helvetica Neue"/>
          <a:ea typeface="Helvetica Neue"/>
          <a:cs typeface="Helvetica Neue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Helvetica Neue"/>
          <a:ea typeface="Helvetica Neue"/>
          <a:cs typeface="Helvetica Neue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1006A"/>
          </a:solidFill>
          <a:latin typeface="Helvetica Neue"/>
          <a:ea typeface="Helvetica Neue"/>
          <a:cs typeface="Helvetica Neue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Helvetica Neue"/>
          <a:cs typeface="Helvetica Neue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01351"/>
          </a:solidFill>
          <a:latin typeface="Arial"/>
          <a:ea typeface="Helvetica Neue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A868971-AEF2-4524-BE81-790E8E78A0D3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" descr="TopBa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solidFill>
            <a:srgbClr val="002A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81" name="Picture 9" descr="Tata Motors Blue slide presentation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6553200"/>
            <a:ext cx="1352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9" y="1066800"/>
            <a:ext cx="8305800" cy="2438400"/>
          </a:xfrm>
        </p:spPr>
        <p:txBody>
          <a:bodyPr/>
          <a:lstStyle/>
          <a:p>
            <a:pPr algn="ctr"/>
            <a:r>
              <a:rPr lang="en-US" sz="3200" dirty="0" smtClean="0"/>
              <a:t>TATA MOTORS PARIVAR </a:t>
            </a:r>
            <a:br>
              <a:rPr lang="en-US" sz="3200" dirty="0" smtClean="0"/>
            </a:br>
            <a:r>
              <a:rPr lang="en-US" sz="3200" dirty="0" smtClean="0"/>
              <a:t>YUVA PRATIBHA </a:t>
            </a:r>
            <a:br>
              <a:rPr lang="en-US" sz="3200" dirty="0" smtClean="0"/>
            </a:br>
            <a:r>
              <a:rPr lang="en-US" sz="3200" dirty="0" smtClean="0"/>
              <a:t>scholarship </a:t>
            </a:r>
            <a:endParaRPr lang="en-US" sz="3200" dirty="0"/>
          </a:p>
        </p:txBody>
      </p:sp>
      <p:pic>
        <p:nvPicPr>
          <p:cNvPr id="3" name="Picture 2" descr="D:\Desktop\Work of Deepinder\TATA MOTORS - Jobs\Child Scholarship\Dealership Scholarship\TATA Scholarship_Poster_03 copy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73977" r="4927" b="4068"/>
          <a:stretch/>
        </p:blipFill>
        <p:spPr bwMode="auto">
          <a:xfrm>
            <a:off x="3048000" y="3048000"/>
            <a:ext cx="2965938" cy="34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9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"/>
          </a:xfrm>
          <a:solidFill>
            <a:schemeClr val="bg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TATA MOTORS PARIVAR YUVA </a:t>
            </a:r>
            <a:r>
              <a:rPr lang="en-US" sz="2400" b="1" dirty="0"/>
              <a:t>PRATIBHA SCHOLARSHIP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0007951"/>
              </p:ext>
            </p:extLst>
          </p:nvPr>
        </p:nvGraphicFramePr>
        <p:xfrm>
          <a:off x="304800" y="1295400"/>
          <a:ext cx="6324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76600"/>
            <a:ext cx="2019300" cy="17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781"/>
            <a:ext cx="9144000" cy="563562"/>
          </a:xfr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400" b="1" dirty="0"/>
              <a:t>Selection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51098"/>
              </p:ext>
            </p:extLst>
          </p:nvPr>
        </p:nvGraphicFramePr>
        <p:xfrm>
          <a:off x="228600" y="64915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215197"/>
            <a:ext cx="8534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*</a:t>
            </a:r>
            <a:endParaRPr lang="en-US" sz="1200" b="1" dirty="0" smtClean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 Dealership HR Manager will act as Single point of Contact (SPOC) with the Program Centre. </a:t>
            </a:r>
            <a:endParaRPr lang="en-US" sz="12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 All Employees need to submit filled form along with required documents to their Dealership HR.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Dealership HR  needs to verify, Club the applications and courier the same at Program center address.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Kindly refer the Last submission date </a:t>
            </a:r>
            <a:r>
              <a:rPr lang="en-US" sz="1200" dirty="0">
                <a:solidFill>
                  <a:schemeClr val="bg2"/>
                </a:solidFill>
              </a:rPr>
              <a:t>m</a:t>
            </a:r>
            <a:r>
              <a:rPr lang="en-US" sz="1200" dirty="0" smtClean="0">
                <a:solidFill>
                  <a:schemeClr val="bg2"/>
                </a:solidFill>
              </a:rPr>
              <a:t>entioned on the application  form.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7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762000"/>
            <a:ext cx="9144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Terms &amp;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22" y="1752600"/>
            <a:ext cx="87937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Applications forms need to be submitted from 15th </a:t>
            </a:r>
            <a:r>
              <a:rPr lang="en-US" sz="1600" dirty="0">
                <a:solidFill>
                  <a:schemeClr val="bg2"/>
                </a:solidFill>
              </a:rPr>
              <a:t>August, 2017 – </a:t>
            </a:r>
            <a:r>
              <a:rPr lang="en-US" sz="1600" dirty="0">
                <a:solidFill>
                  <a:schemeClr val="bg2"/>
                </a:solidFill>
              </a:rPr>
              <a:t>2</a:t>
            </a:r>
            <a:r>
              <a:rPr lang="en-US" sz="1600" dirty="0" smtClean="0">
                <a:solidFill>
                  <a:schemeClr val="bg2"/>
                </a:solidFill>
              </a:rPr>
              <a:t>5th </a:t>
            </a:r>
            <a:r>
              <a:rPr lang="en-US" sz="1600" dirty="0" smtClean="0">
                <a:solidFill>
                  <a:schemeClr val="bg2"/>
                </a:solidFill>
              </a:rPr>
              <a:t>September, </a:t>
            </a:r>
            <a:r>
              <a:rPr lang="en-US" sz="1600" dirty="0">
                <a:solidFill>
                  <a:schemeClr val="bg2"/>
                </a:solidFill>
              </a:rPr>
              <a:t>2017</a:t>
            </a:r>
          </a:p>
          <a:p>
            <a:endParaRPr lang="en-US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Scholarships will be awarded to children who have passed class V, VIII, X, XII in the academic year 2016-17.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The Scholarship is available for children of permanent employees of dealership who have completed minimum 2 years of continuous service with the Current TATA Motors Dealership.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Minimum Percentage eligibility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Class </a:t>
            </a:r>
            <a:r>
              <a:rPr lang="en-US" sz="1600" dirty="0">
                <a:solidFill>
                  <a:schemeClr val="bg2"/>
                </a:solidFill>
              </a:rPr>
              <a:t>V &amp; VIII – 85%  Marks or equivalent. </a:t>
            </a:r>
            <a:endParaRPr lang="en-IN" sz="16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Class </a:t>
            </a:r>
            <a:r>
              <a:rPr lang="en-US" sz="1600" dirty="0">
                <a:solidFill>
                  <a:schemeClr val="bg2"/>
                </a:solidFill>
              </a:rPr>
              <a:t>X &amp; XII – 90%    Marks or equivalent.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Incomplete forms will be rejected.</a:t>
            </a:r>
          </a:p>
          <a:p>
            <a:endParaRPr lang="en-US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Scholarship </a:t>
            </a:r>
            <a:r>
              <a:rPr lang="en-US" sz="1600" dirty="0" err="1" smtClean="0">
                <a:solidFill>
                  <a:schemeClr val="bg2"/>
                </a:solidFill>
              </a:rPr>
              <a:t>Cheque</a:t>
            </a:r>
            <a:r>
              <a:rPr lang="en-US" sz="1600" dirty="0" smtClean="0">
                <a:solidFill>
                  <a:schemeClr val="bg2"/>
                </a:solidFill>
              </a:rPr>
              <a:t> will be issued </a:t>
            </a:r>
            <a:r>
              <a:rPr lang="en-US" sz="1600" b="1" dirty="0" smtClean="0">
                <a:solidFill>
                  <a:schemeClr val="bg2"/>
                </a:solidFill>
              </a:rPr>
              <a:t>only on Child’s Name. </a:t>
            </a:r>
            <a:r>
              <a:rPr lang="en-US" sz="1600" dirty="0" smtClean="0">
                <a:solidFill>
                  <a:schemeClr val="bg2"/>
                </a:solidFill>
              </a:rPr>
              <a:t>If the child does not have a bank account, Please </a:t>
            </a:r>
            <a:r>
              <a:rPr lang="en-US" sz="1600" b="1" dirty="0" smtClean="0">
                <a:solidFill>
                  <a:schemeClr val="bg2"/>
                </a:solidFill>
              </a:rPr>
              <a:t>open Child Individual Bank account.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3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" y="571500"/>
            <a:ext cx="9144000" cy="457200"/>
          </a:xfr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400" b="1" kern="1200" dirty="0"/>
              <a:t>Application form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9100" y="5558590"/>
            <a:ext cx="8305800" cy="533400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cs typeface="Times New Roman" pitchFamily="18" charset="0"/>
              </a:rPr>
              <a:t>Download</a:t>
            </a:r>
            <a:r>
              <a:rPr kumimoji="0" lang="en-US" sz="12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cs typeface="Times New Roman" pitchFamily="18" charset="0"/>
              </a:rPr>
              <a:t> the application form from the website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 dirty="0">
                <a:solidFill>
                  <a:schemeClr val="bg1"/>
                </a:solidFill>
              </a:rPr>
              <a:t>www.yuvapratibha.tatamotors.com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 descr="D:\Desktop\Work of Deepinder\TATA MOTORS - Jobs 2016\Child Scholarship\Yuva Pratibha Dealership Scholarship\Yuva Pratiba - Seasson 2\New Creatives\Application Form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124354"/>
            <a:ext cx="3124200" cy="44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4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2" y="1447800"/>
            <a:ext cx="2667000" cy="1892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089071" y="2038429"/>
            <a:ext cx="3048000" cy="110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4572000" y="1986801"/>
            <a:ext cx="333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</a:t>
            </a:r>
            <a:r>
              <a:rPr lang="en-US" dirty="0" smtClean="0">
                <a:solidFill>
                  <a:schemeClr val="bg2"/>
                </a:solidFill>
              </a:rPr>
              <a:t>or </a:t>
            </a:r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US" dirty="0" smtClean="0">
                <a:solidFill>
                  <a:schemeClr val="bg2"/>
                </a:solidFill>
              </a:rPr>
              <a:t>ore details, 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Call 1800-209-7979 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3808750"/>
            <a:ext cx="26574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H="1" flipV="1">
            <a:off x="3962400" y="4128701"/>
            <a:ext cx="4927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</a:t>
            </a:r>
            <a:r>
              <a:rPr lang="en-US" dirty="0" smtClean="0">
                <a:solidFill>
                  <a:schemeClr val="bg2"/>
                </a:solidFill>
              </a:rPr>
              <a:t>or any unresolved query after speaking to your Dealership HR Managers &amp; above motioned  Call center.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Kindly Email to:- </a:t>
            </a:r>
          </a:p>
          <a:p>
            <a:r>
              <a:rPr lang="en-US" b="1" dirty="0">
                <a:solidFill>
                  <a:schemeClr val="bg2"/>
                </a:solidFill>
              </a:rPr>
              <a:t>ayon.roy@tatamotors.com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85028"/>
            <a:ext cx="9144000" cy="457200"/>
          </a:xfr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400" b="1" kern="1200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80785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397"/>
            <a:ext cx="9144000" cy="609600"/>
          </a:xfr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400" b="1" kern="1200" dirty="0"/>
              <a:t>Grades/ GPA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Grades and GPA of children will be converted to % as per the conversion table below</a:t>
            </a: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For example: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791200" y="2091565"/>
            <a:ext cx="1447800" cy="609600"/>
          </a:xfrm>
          <a:prstGeom prst="wedgeRectCallout">
            <a:avLst>
              <a:gd name="adj1" fmla="val -89306"/>
              <a:gd name="adj2" fmla="val 11529"/>
            </a:avLst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Minimum % Eligibility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8990"/>
              </p:ext>
            </p:extLst>
          </p:nvPr>
        </p:nvGraphicFramePr>
        <p:xfrm>
          <a:off x="533400" y="4191000"/>
          <a:ext cx="2133600" cy="19050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3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0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Subjects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English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Math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Hindi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B+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B+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History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Geography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Physical Education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C+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07962"/>
              </p:ext>
            </p:extLst>
          </p:nvPr>
        </p:nvGraphicFramePr>
        <p:xfrm>
          <a:off x="3886200" y="4191000"/>
          <a:ext cx="1219200" cy="19050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Conversion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85%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85%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45%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65%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55%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2895600" y="4191003"/>
            <a:ext cx="685800" cy="1905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64462"/>
              </p:ext>
            </p:extLst>
          </p:nvPr>
        </p:nvGraphicFramePr>
        <p:xfrm>
          <a:off x="609600" y="1672035"/>
          <a:ext cx="4800599" cy="2241012"/>
        </p:xfrm>
        <a:graphic>
          <a:graphicData uri="http://schemas.openxmlformats.org/drawingml/2006/table">
            <a:tbl>
              <a:tblPr/>
              <a:tblGrid>
                <a:gridCol w="634313"/>
                <a:gridCol w="864973"/>
                <a:gridCol w="960120"/>
                <a:gridCol w="2341193"/>
              </a:tblGrid>
              <a:tr h="714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7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GPA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7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% Conversion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7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Our Conversion For Scholarship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7B9"/>
                    </a:solidFill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A+(A1)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90%-100%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A(A2)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81%-89%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B+(B1)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71%-80%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B(B2)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61%-70%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C+(C1)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51%-60%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C(C2)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41%-50%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D(E1)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31%-40%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F(E2)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Below 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745D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317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6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oCard program partn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HCV - Tractor Trailers">
  <a:themeElements>
    <a:clrScheme name="MHCV - Tractor Trail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HCV - Tractor Traile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HCV - Tractor Trail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CV - Tractor Traile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CV - Tractor Traile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CV - Tractor Traile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CV - Tractor Trail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CV - Tractor Trail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CV - Tractor Trail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AutoCard program partners</Template>
  <TotalTime>8295</TotalTime>
  <Words>597</Words>
  <Application>Microsoft Office PowerPoint</Application>
  <PresentationFormat>On-screen Show (4:3)</PresentationFormat>
  <Paragraphs>135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AutoCard program partners</vt:lpstr>
      <vt:lpstr>Project Overview</vt:lpstr>
      <vt:lpstr>MHCV - Tractor Trailers</vt:lpstr>
      <vt:lpstr>Office Theme</vt:lpstr>
      <vt:lpstr>1_Default Design</vt:lpstr>
      <vt:lpstr>TATA MOTORS PARIVAR  YUVA PRATIBHA  scholarship </vt:lpstr>
      <vt:lpstr>TATA MOTORS PARIVAR YUVA PRATIBHA SCHOLARSHIP</vt:lpstr>
      <vt:lpstr>Selection Process</vt:lpstr>
      <vt:lpstr>PowerPoint Presentation</vt:lpstr>
      <vt:lpstr>Application form</vt:lpstr>
      <vt:lpstr>Contact Us</vt:lpstr>
      <vt:lpstr>Grades/ GPA Conversion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Emyl (NDH-MRM)</dc:creator>
  <cp:lastModifiedBy>Singh, Deepinder (NDH-MRM)</cp:lastModifiedBy>
  <cp:revision>98</cp:revision>
  <dcterms:created xsi:type="dcterms:W3CDTF">2013-12-16T04:59:29Z</dcterms:created>
  <dcterms:modified xsi:type="dcterms:W3CDTF">2017-09-15T10:13:20Z</dcterms:modified>
</cp:coreProperties>
</file>